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4"/>
  </p:notesMasterIdLst>
  <p:sldIdLst>
    <p:sldId id="256" r:id="rId2"/>
    <p:sldId id="257" r:id="rId3"/>
    <p:sldId id="258" r:id="rId4"/>
    <p:sldId id="259" r:id="rId5"/>
    <p:sldId id="260" r:id="rId6"/>
    <p:sldId id="261" r:id="rId7"/>
    <p:sldId id="277" r:id="rId8"/>
    <p:sldId id="278" r:id="rId9"/>
    <p:sldId id="279" r:id="rId10"/>
    <p:sldId id="262" r:id="rId11"/>
    <p:sldId id="263" r:id="rId12"/>
    <p:sldId id="264" r:id="rId13"/>
  </p:sldIdLst>
  <p:sldSz cx="9144000" cy="5143500" type="screen16x9"/>
  <p:notesSz cx="6858000" cy="9144000"/>
  <p:embeddedFontLst>
    <p:embeddedFont>
      <p:font typeface="Bahnschrift" panose="020B0502040204020203" pitchFamily="34" charset="0"/>
      <p:regular r:id="rId15"/>
      <p:bold r:id="rId16"/>
    </p:embeddedFont>
    <p:embeddedFont>
      <p:font typeface="Lato" panose="020F0502020204030203" pitchFamily="34" charset="0"/>
      <p:regular r:id="rId17"/>
      <p:bold r:id="rId18"/>
      <p:italic r:id="rId19"/>
      <p:boldItalic r:id="rId20"/>
    </p:embeddedFont>
    <p:embeddedFont>
      <p:font typeface="Montserrat" panose="00000500000000000000" pitchFamily="2" charset="0"/>
      <p:regular r:id="rId21"/>
      <p:bold r:id="rId22"/>
      <p:italic r:id="rId23"/>
      <p:boldItalic r:id="rId24"/>
    </p:embeddedFont>
    <p:embeddedFont>
      <p:font typeface="Roboto Medium" panose="02000000000000000000" pitchFamily="2" charset="0"/>
      <p:regular r:id="rId25"/>
      <p: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jpe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f87997393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f96f5393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23868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69636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05524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6" r:id="rId6"/>
    <p:sldLayoutId id="2147483657" r:id="rId7"/>
    <p:sldLayoutId id="2147483659" r:id="rId8"/>
    <p:sldLayoutId id="2147483660" r:id="rId9"/>
    <p:sldLayoutId id="2147483661" r:id="rId10"/>
    <p:sldLayoutId id="2147483662" r:id="rId11"/>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17"/>
          <p:cNvPicPr preferRelativeResize="0"/>
          <p:nvPr/>
        </p:nvPicPr>
        <p:blipFill rotWithShape="1">
          <a:blip r:embed="rId3">
            <a:alphaModFix/>
          </a:blip>
          <a:srcRect t="-20438" r="-20438"/>
          <a:stretch/>
        </p:blipFill>
        <p:spPr>
          <a:xfrm>
            <a:off x="2476950" y="1367714"/>
            <a:ext cx="4430625" cy="1761574"/>
          </a:xfrm>
          <a:prstGeom prst="rect">
            <a:avLst/>
          </a:prstGeom>
          <a:noFill/>
          <a:ln>
            <a:noFill/>
          </a:ln>
        </p:spPr>
      </p:pic>
      <p:sp>
        <p:nvSpPr>
          <p:cNvPr id="229" name="Google Shape;229;p17"/>
          <p:cNvSpPr txBox="1"/>
          <p:nvPr/>
        </p:nvSpPr>
        <p:spPr>
          <a:xfrm>
            <a:off x="4726425" y="3265956"/>
            <a:ext cx="3000000" cy="1543469"/>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GB" dirty="0">
                <a:solidFill>
                  <a:schemeClr val="lt1"/>
                </a:solidFill>
              </a:rPr>
              <a:t>Name: Shivam Ojha</a:t>
            </a:r>
            <a:endParaRPr dirty="0">
              <a:solidFill>
                <a:schemeClr val="lt1"/>
              </a:solidFill>
            </a:endParaRPr>
          </a:p>
          <a:p>
            <a:pPr marL="0" lvl="0" indent="0" algn="l" rtl="0">
              <a:lnSpc>
                <a:spcPct val="115000"/>
              </a:lnSpc>
              <a:spcBef>
                <a:spcPts val="1200"/>
              </a:spcBef>
              <a:spcAft>
                <a:spcPts val="0"/>
              </a:spcAft>
              <a:buNone/>
            </a:pPr>
            <a:r>
              <a:rPr lang="en-GB" dirty="0">
                <a:solidFill>
                  <a:schemeClr val="lt1"/>
                </a:solidFill>
              </a:rPr>
              <a:t>Admn no.: 21je0881</a:t>
            </a:r>
            <a:endParaRPr dirty="0">
              <a:solidFill>
                <a:schemeClr val="lt1"/>
              </a:solidFill>
            </a:endParaRPr>
          </a:p>
          <a:p>
            <a:pPr marL="0" lvl="0" indent="0" algn="l" rtl="0">
              <a:lnSpc>
                <a:spcPct val="115000"/>
              </a:lnSpc>
              <a:spcBef>
                <a:spcPts val="1200"/>
              </a:spcBef>
              <a:spcAft>
                <a:spcPts val="1200"/>
              </a:spcAft>
              <a:buNone/>
            </a:pPr>
            <a:r>
              <a:rPr lang="en-GB" dirty="0">
                <a:solidFill>
                  <a:schemeClr val="lt1"/>
                </a:solidFill>
              </a:rPr>
              <a:t>Problem Statement No. : 8</a:t>
            </a:r>
            <a:endParaRPr dirty="0">
              <a:solidFill>
                <a:schemeClr val="lt1"/>
              </a:solidFill>
            </a:endParaRPr>
          </a:p>
        </p:txBody>
      </p:sp>
      <p:sp>
        <p:nvSpPr>
          <p:cNvPr id="230" name="Google Shape;230;p17"/>
          <p:cNvSpPr txBox="1"/>
          <p:nvPr/>
        </p:nvSpPr>
        <p:spPr>
          <a:xfrm>
            <a:off x="6217700" y="1743875"/>
            <a:ext cx="2353500" cy="89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dirty="0">
                <a:solidFill>
                  <a:schemeClr val="lt1"/>
                </a:solidFill>
                <a:latin typeface="Times New Roman"/>
                <a:ea typeface="Times New Roman"/>
                <a:cs typeface="Times New Roman"/>
                <a:sym typeface="Times New Roman"/>
              </a:rPr>
              <a:t>BOTASTRA </a:t>
            </a:r>
            <a:r>
              <a:rPr lang="en-GB" sz="1600" dirty="0">
                <a:solidFill>
                  <a:schemeClr val="lt1"/>
                </a:solidFill>
                <a:latin typeface="Times New Roman"/>
                <a:ea typeface="Times New Roman"/>
                <a:cs typeface="Times New Roman"/>
                <a:sym typeface="Times New Roman"/>
              </a:rPr>
              <a:t>presents</a:t>
            </a:r>
            <a:endParaRPr sz="1600" dirty="0">
              <a:solidFill>
                <a:schemeClr val="lt1"/>
              </a:solidFill>
              <a:latin typeface="Times New Roman"/>
              <a:ea typeface="Times New Roman"/>
              <a:cs typeface="Times New Roman"/>
              <a:sym typeface="Times New Roman"/>
            </a:endParaRPr>
          </a:p>
        </p:txBody>
      </p:sp>
      <p:sp>
        <p:nvSpPr>
          <p:cNvPr id="231" name="Google Shape;231;p17"/>
          <p:cNvSpPr txBox="1"/>
          <p:nvPr/>
        </p:nvSpPr>
        <p:spPr>
          <a:xfrm>
            <a:off x="6217700" y="2390375"/>
            <a:ext cx="26412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600" b="1" u="sng">
                <a:solidFill>
                  <a:schemeClr val="lt1"/>
                </a:solidFill>
                <a:latin typeface="Lato"/>
                <a:ea typeface="Lato"/>
                <a:cs typeface="Lato"/>
                <a:sym typeface="Lato"/>
              </a:rPr>
              <a:t>Pitch-a-bot</a:t>
            </a:r>
            <a:endParaRPr sz="3600" b="1" u="sng" dirty="0">
              <a:solidFill>
                <a:schemeClr val="lt1"/>
              </a:solidFill>
              <a:latin typeface="Lato"/>
              <a:ea typeface="Lato"/>
              <a:cs typeface="Lato"/>
              <a:sym typeface="Lato"/>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228"/>
                                        </p:tgtEl>
                                        <p:attrNameLst>
                                          <p:attrName>style.visibility</p:attrName>
                                        </p:attrNameLst>
                                      </p:cBhvr>
                                      <p:to>
                                        <p:strVal val="visible"/>
                                      </p:to>
                                    </p:set>
                                    <p:animEffect transition="in" filter="wipe(down)">
                                      <p:cBhvr>
                                        <p:cTn id="7" dur="580">
                                          <p:stCondLst>
                                            <p:cond delay="0"/>
                                          </p:stCondLst>
                                        </p:cTn>
                                        <p:tgtEl>
                                          <p:spTgt spid="228"/>
                                        </p:tgtEl>
                                      </p:cBhvr>
                                    </p:animEffect>
                                    <p:anim calcmode="lin" valueType="num">
                                      <p:cBhvr>
                                        <p:cTn id="8" dur="1822" tmFilter="0,0; 0.14,0.36; 0.43,0.73; 0.71,0.91; 1.0,1.0">
                                          <p:stCondLst>
                                            <p:cond delay="0"/>
                                          </p:stCondLst>
                                        </p:cTn>
                                        <p:tgtEl>
                                          <p:spTgt spid="22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2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2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2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28"/>
                                        </p:tgtEl>
                                        <p:attrNameLst>
                                          <p:attrName>ppt_y</p:attrName>
                                        </p:attrNameLst>
                                      </p:cBhvr>
                                      <p:tavLst>
                                        <p:tav tm="0" fmla="#ppt_y-sin(pi*$)/81">
                                          <p:val>
                                            <p:fltVal val="0"/>
                                          </p:val>
                                        </p:tav>
                                        <p:tav tm="100000">
                                          <p:val>
                                            <p:fltVal val="1"/>
                                          </p:val>
                                        </p:tav>
                                      </p:tavLst>
                                    </p:anim>
                                    <p:animScale>
                                      <p:cBhvr>
                                        <p:cTn id="13" dur="26">
                                          <p:stCondLst>
                                            <p:cond delay="650"/>
                                          </p:stCondLst>
                                        </p:cTn>
                                        <p:tgtEl>
                                          <p:spTgt spid="228"/>
                                        </p:tgtEl>
                                      </p:cBhvr>
                                      <p:to x="100000" y="60000"/>
                                    </p:animScale>
                                    <p:animScale>
                                      <p:cBhvr>
                                        <p:cTn id="14" dur="166" decel="50000">
                                          <p:stCondLst>
                                            <p:cond delay="676"/>
                                          </p:stCondLst>
                                        </p:cTn>
                                        <p:tgtEl>
                                          <p:spTgt spid="228"/>
                                        </p:tgtEl>
                                      </p:cBhvr>
                                      <p:to x="100000" y="100000"/>
                                    </p:animScale>
                                    <p:animScale>
                                      <p:cBhvr>
                                        <p:cTn id="15" dur="26">
                                          <p:stCondLst>
                                            <p:cond delay="1312"/>
                                          </p:stCondLst>
                                        </p:cTn>
                                        <p:tgtEl>
                                          <p:spTgt spid="228"/>
                                        </p:tgtEl>
                                      </p:cBhvr>
                                      <p:to x="100000" y="80000"/>
                                    </p:animScale>
                                    <p:animScale>
                                      <p:cBhvr>
                                        <p:cTn id="16" dur="166" decel="50000">
                                          <p:stCondLst>
                                            <p:cond delay="1338"/>
                                          </p:stCondLst>
                                        </p:cTn>
                                        <p:tgtEl>
                                          <p:spTgt spid="228"/>
                                        </p:tgtEl>
                                      </p:cBhvr>
                                      <p:to x="100000" y="100000"/>
                                    </p:animScale>
                                    <p:animScale>
                                      <p:cBhvr>
                                        <p:cTn id="17" dur="26">
                                          <p:stCondLst>
                                            <p:cond delay="1642"/>
                                          </p:stCondLst>
                                        </p:cTn>
                                        <p:tgtEl>
                                          <p:spTgt spid="228"/>
                                        </p:tgtEl>
                                      </p:cBhvr>
                                      <p:to x="100000" y="90000"/>
                                    </p:animScale>
                                    <p:animScale>
                                      <p:cBhvr>
                                        <p:cTn id="18" dur="166" decel="50000">
                                          <p:stCondLst>
                                            <p:cond delay="1668"/>
                                          </p:stCondLst>
                                        </p:cTn>
                                        <p:tgtEl>
                                          <p:spTgt spid="228"/>
                                        </p:tgtEl>
                                      </p:cBhvr>
                                      <p:to x="100000" y="100000"/>
                                    </p:animScale>
                                    <p:animScale>
                                      <p:cBhvr>
                                        <p:cTn id="19" dur="26">
                                          <p:stCondLst>
                                            <p:cond delay="1808"/>
                                          </p:stCondLst>
                                        </p:cTn>
                                        <p:tgtEl>
                                          <p:spTgt spid="228"/>
                                        </p:tgtEl>
                                      </p:cBhvr>
                                      <p:to x="100000" y="95000"/>
                                    </p:animScale>
                                    <p:animScale>
                                      <p:cBhvr>
                                        <p:cTn id="20" dur="166" decel="50000">
                                          <p:stCondLst>
                                            <p:cond delay="1834"/>
                                          </p:stCondLst>
                                        </p:cTn>
                                        <p:tgtEl>
                                          <p:spTgt spid="228"/>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30"/>
                                        </p:tgtEl>
                                        <p:attrNameLst>
                                          <p:attrName>style.visibility</p:attrName>
                                        </p:attrNameLst>
                                      </p:cBhvr>
                                      <p:to>
                                        <p:strVal val="visible"/>
                                      </p:to>
                                    </p:set>
                                    <p:anim calcmode="lin" valueType="num">
                                      <p:cBhvr additive="base">
                                        <p:cTn id="25" dur="500" fill="hold"/>
                                        <p:tgtEl>
                                          <p:spTgt spid="230"/>
                                        </p:tgtEl>
                                        <p:attrNameLst>
                                          <p:attrName>ppt_x</p:attrName>
                                        </p:attrNameLst>
                                      </p:cBhvr>
                                      <p:tavLst>
                                        <p:tav tm="0">
                                          <p:val>
                                            <p:strVal val="#ppt_x"/>
                                          </p:val>
                                        </p:tav>
                                        <p:tav tm="100000">
                                          <p:val>
                                            <p:strVal val="#ppt_x"/>
                                          </p:val>
                                        </p:tav>
                                      </p:tavLst>
                                    </p:anim>
                                    <p:anim calcmode="lin" valueType="num">
                                      <p:cBhvr additive="base">
                                        <p:cTn id="26" dur="500" fill="hold"/>
                                        <p:tgtEl>
                                          <p:spTgt spid="23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31"/>
                                        </p:tgtEl>
                                        <p:attrNameLst>
                                          <p:attrName>style.visibility</p:attrName>
                                        </p:attrNameLst>
                                      </p:cBhvr>
                                      <p:to>
                                        <p:strVal val="visible"/>
                                      </p:to>
                                    </p:set>
                                    <p:anim calcmode="lin" valueType="num">
                                      <p:cBhvr additive="base">
                                        <p:cTn id="31" dur="500" fill="hold"/>
                                        <p:tgtEl>
                                          <p:spTgt spid="231"/>
                                        </p:tgtEl>
                                        <p:attrNameLst>
                                          <p:attrName>ppt_x</p:attrName>
                                        </p:attrNameLst>
                                      </p:cBhvr>
                                      <p:tavLst>
                                        <p:tav tm="0">
                                          <p:val>
                                            <p:strVal val="#ppt_x"/>
                                          </p:val>
                                        </p:tav>
                                        <p:tav tm="100000">
                                          <p:val>
                                            <p:strVal val="#ppt_x"/>
                                          </p:val>
                                        </p:tav>
                                      </p:tavLst>
                                    </p:anim>
                                    <p:anim calcmode="lin" valueType="num">
                                      <p:cBhvr additive="base">
                                        <p:cTn id="32" dur="500" fill="hold"/>
                                        <p:tgtEl>
                                          <p:spTgt spid="23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31" presetClass="entr" presetSubtype="0" fill="hold" grpId="0" nodeType="clickEffect">
                                  <p:stCondLst>
                                    <p:cond delay="0"/>
                                  </p:stCondLst>
                                  <p:childTnLst>
                                    <p:set>
                                      <p:cBhvr>
                                        <p:cTn id="36" dur="1" fill="hold">
                                          <p:stCondLst>
                                            <p:cond delay="0"/>
                                          </p:stCondLst>
                                        </p:cTn>
                                        <p:tgtEl>
                                          <p:spTgt spid="229"/>
                                        </p:tgtEl>
                                        <p:attrNameLst>
                                          <p:attrName>style.visibility</p:attrName>
                                        </p:attrNameLst>
                                      </p:cBhvr>
                                      <p:to>
                                        <p:strVal val="visible"/>
                                      </p:to>
                                    </p:set>
                                    <p:anim calcmode="lin" valueType="num">
                                      <p:cBhvr>
                                        <p:cTn id="37" dur="1000" fill="hold"/>
                                        <p:tgtEl>
                                          <p:spTgt spid="229"/>
                                        </p:tgtEl>
                                        <p:attrNameLst>
                                          <p:attrName>ppt_w</p:attrName>
                                        </p:attrNameLst>
                                      </p:cBhvr>
                                      <p:tavLst>
                                        <p:tav tm="0">
                                          <p:val>
                                            <p:fltVal val="0"/>
                                          </p:val>
                                        </p:tav>
                                        <p:tav tm="100000">
                                          <p:val>
                                            <p:strVal val="#ppt_w"/>
                                          </p:val>
                                        </p:tav>
                                      </p:tavLst>
                                    </p:anim>
                                    <p:anim calcmode="lin" valueType="num">
                                      <p:cBhvr>
                                        <p:cTn id="38" dur="1000" fill="hold"/>
                                        <p:tgtEl>
                                          <p:spTgt spid="229"/>
                                        </p:tgtEl>
                                        <p:attrNameLst>
                                          <p:attrName>ppt_h</p:attrName>
                                        </p:attrNameLst>
                                      </p:cBhvr>
                                      <p:tavLst>
                                        <p:tav tm="0">
                                          <p:val>
                                            <p:fltVal val="0"/>
                                          </p:val>
                                        </p:tav>
                                        <p:tav tm="100000">
                                          <p:val>
                                            <p:strVal val="#ppt_h"/>
                                          </p:val>
                                        </p:tav>
                                      </p:tavLst>
                                    </p:anim>
                                    <p:anim calcmode="lin" valueType="num">
                                      <p:cBhvr>
                                        <p:cTn id="39" dur="1000" fill="hold"/>
                                        <p:tgtEl>
                                          <p:spTgt spid="229"/>
                                        </p:tgtEl>
                                        <p:attrNameLst>
                                          <p:attrName>style.rotation</p:attrName>
                                        </p:attrNameLst>
                                      </p:cBhvr>
                                      <p:tavLst>
                                        <p:tav tm="0">
                                          <p:val>
                                            <p:fltVal val="90"/>
                                          </p:val>
                                        </p:tav>
                                        <p:tav tm="100000">
                                          <p:val>
                                            <p:fltVal val="0"/>
                                          </p:val>
                                        </p:tav>
                                      </p:tavLst>
                                    </p:anim>
                                    <p:animEffect transition="in" filter="fade">
                                      <p:cBhvr>
                                        <p:cTn id="40" dur="1000"/>
                                        <p:tgtEl>
                                          <p:spTgt spid="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p:bldP spid="230" grpId="0"/>
      <p:bldP spid="23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3"/>
          <p:cNvSpPr txBox="1">
            <a:spLocks noGrp="1"/>
          </p:cNvSpPr>
          <p:nvPr>
            <p:ph type="title"/>
          </p:nvPr>
        </p:nvSpPr>
        <p:spPr>
          <a:xfrm>
            <a:off x="939559" y="527551"/>
            <a:ext cx="7467881" cy="598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3600" dirty="0">
                <a:latin typeface="Roboto Medium" panose="02000000000000000000" pitchFamily="2" charset="0"/>
                <a:ea typeface="Roboto Medium" panose="02000000000000000000" pitchFamily="2" charset="0"/>
                <a:cs typeface="Arial"/>
              </a:rPr>
              <a:t>TAKEAWAY</a:t>
            </a:r>
            <a:endParaRPr sz="3600" dirty="0">
              <a:latin typeface="Roboto Medium" panose="02000000000000000000" pitchFamily="2" charset="0"/>
              <a:ea typeface="Roboto Medium" panose="02000000000000000000" pitchFamily="2" charset="0"/>
              <a:cs typeface="Arial"/>
            </a:endParaRPr>
          </a:p>
          <a:p>
            <a:pPr marL="0" lvl="0" indent="0" algn="l" rtl="0">
              <a:lnSpc>
                <a:spcPct val="115000"/>
              </a:lnSpc>
              <a:spcBef>
                <a:spcPts val="1600"/>
              </a:spcBef>
              <a:spcAft>
                <a:spcPts val="0"/>
              </a:spcAft>
              <a:buNone/>
            </a:pPr>
            <a:endParaRPr sz="3600" dirty="0">
              <a:latin typeface="Roboto Medium" panose="02000000000000000000" pitchFamily="2" charset="0"/>
              <a:ea typeface="Roboto Medium" panose="02000000000000000000" pitchFamily="2" charset="0"/>
              <a:cs typeface="Arial"/>
            </a:endParaRPr>
          </a:p>
          <a:p>
            <a:pPr marL="0" lvl="0" indent="0" algn="l" rtl="0">
              <a:lnSpc>
                <a:spcPct val="115000"/>
              </a:lnSpc>
              <a:spcBef>
                <a:spcPts val="1600"/>
              </a:spcBef>
              <a:spcAft>
                <a:spcPts val="1600"/>
              </a:spcAft>
              <a:buNone/>
            </a:pPr>
            <a:endParaRPr dirty="0"/>
          </a:p>
        </p:txBody>
      </p:sp>
      <p:sp>
        <p:nvSpPr>
          <p:cNvPr id="273" name="Google Shape;273;p23"/>
          <p:cNvSpPr txBox="1">
            <a:spLocks noGrp="1"/>
          </p:cNvSpPr>
          <p:nvPr>
            <p:ph type="body" idx="1"/>
          </p:nvPr>
        </p:nvSpPr>
        <p:spPr>
          <a:xfrm>
            <a:off x="1359550" y="1529813"/>
            <a:ext cx="6627900" cy="3713037"/>
          </a:xfrm>
          <a:prstGeom prst="rect">
            <a:avLst/>
          </a:prstGeom>
        </p:spPr>
        <p:txBody>
          <a:bodyPr spcFirstLastPara="1" wrap="square" lIns="91425" tIns="91425" rIns="91425" bIns="91425" anchor="t" anchorCtr="0">
            <a:spAutoFit/>
          </a:bodyPr>
          <a:lstStyle/>
          <a:p>
            <a:pPr marL="285750" lvl="0" indent="-285750" algn="l" rtl="0">
              <a:spcBef>
                <a:spcPts val="0"/>
              </a:spcBef>
              <a:spcAft>
                <a:spcPts val="1600"/>
              </a:spcAft>
              <a:buFont typeface="Wingdings" panose="05000000000000000000" pitchFamily="2" charset="2"/>
              <a:buChar char="v"/>
            </a:pPr>
            <a:r>
              <a:rPr lang="en-IN" sz="1400" dirty="0">
                <a:latin typeface="Bahnschrift" panose="020B0502040204020203" pitchFamily="34" charset="0"/>
              </a:rPr>
              <a:t>I’ve learnt lots of new stuff related to Robotics, electronics and every basic Devices &amp; Appliances that we use in our day to day life and what's the basic principle on which they work.</a:t>
            </a:r>
          </a:p>
          <a:p>
            <a:pPr marL="285750" lvl="0" indent="-285750" algn="l" rtl="0">
              <a:spcBef>
                <a:spcPts val="0"/>
              </a:spcBef>
              <a:spcAft>
                <a:spcPts val="1600"/>
              </a:spcAft>
              <a:buFont typeface="Wingdings" panose="05000000000000000000" pitchFamily="2" charset="2"/>
              <a:buChar char="v"/>
            </a:pPr>
            <a:r>
              <a:rPr lang="en-IN" sz="1400" dirty="0">
                <a:latin typeface="Bahnschrift" panose="020B0502040204020203" pitchFamily="34" charset="0"/>
              </a:rPr>
              <a:t>I could have replaced the NumPad with an IoT platform and used an App such as Blynk for the user to enter the code and as the Mail box will be connected to home Wi-Fi, in this way it could have been operated wirelessly through the users phone only, as the code user need to enter would be on the App.</a:t>
            </a:r>
          </a:p>
          <a:p>
            <a:pPr marL="285750" lvl="0" indent="-285750" algn="l" rtl="0">
              <a:spcBef>
                <a:spcPts val="0"/>
              </a:spcBef>
              <a:spcAft>
                <a:spcPts val="1600"/>
              </a:spcAft>
              <a:buFont typeface="Wingdings" panose="05000000000000000000" pitchFamily="2" charset="2"/>
              <a:buChar char="v"/>
            </a:pPr>
            <a:r>
              <a:rPr lang="en-IN" sz="1400" dirty="0">
                <a:latin typeface="Bahnschrift" panose="020B0502040204020203" pitchFamily="34" charset="0"/>
              </a:rPr>
              <a:t>I tried the whole wireless perspective of the project but using the IoT platform and writing the code for the user to enter the password on Blynk was quite tough for me so hence finally I had to include a NumPad.</a:t>
            </a:r>
          </a:p>
          <a:p>
            <a:pPr marL="0" lvl="0" indent="0" algn="l" rtl="0">
              <a:spcBef>
                <a:spcPts val="0"/>
              </a:spcBef>
              <a:spcAft>
                <a:spcPts val="1600"/>
              </a:spcAft>
              <a:buNone/>
            </a:pPr>
            <a:endParaRPr dirty="0">
              <a:solidFill>
                <a:srgbClr val="FFFFFF"/>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72"/>
                                        </p:tgtEl>
                                        <p:attrNameLst>
                                          <p:attrName>style.visibility</p:attrName>
                                        </p:attrNameLst>
                                      </p:cBhvr>
                                      <p:to>
                                        <p:strVal val="visible"/>
                                      </p:to>
                                    </p:set>
                                    <p:anim calcmode="lin" valueType="num">
                                      <p:cBhvr additive="base">
                                        <p:cTn id="7" dur="500" fill="hold"/>
                                        <p:tgtEl>
                                          <p:spTgt spid="272"/>
                                        </p:tgtEl>
                                        <p:attrNameLst>
                                          <p:attrName>ppt_x</p:attrName>
                                        </p:attrNameLst>
                                      </p:cBhvr>
                                      <p:tavLst>
                                        <p:tav tm="0">
                                          <p:val>
                                            <p:strVal val="#ppt_x"/>
                                          </p:val>
                                        </p:tav>
                                        <p:tav tm="100000">
                                          <p:val>
                                            <p:strVal val="#ppt_x"/>
                                          </p:val>
                                        </p:tav>
                                      </p:tavLst>
                                    </p:anim>
                                    <p:anim calcmode="lin" valueType="num">
                                      <p:cBhvr additive="base">
                                        <p:cTn id="8" dur="500" fill="hold"/>
                                        <p:tgtEl>
                                          <p:spTgt spid="27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273">
                                            <p:txEl>
                                              <p:pRg st="0" end="0"/>
                                            </p:txEl>
                                          </p:spTgt>
                                        </p:tgtEl>
                                        <p:attrNameLst>
                                          <p:attrName>style.visibility</p:attrName>
                                        </p:attrNameLst>
                                      </p:cBhvr>
                                      <p:to>
                                        <p:strVal val="visible"/>
                                      </p:to>
                                    </p:set>
                                    <p:anim calcmode="lin" valueType="num">
                                      <p:cBhvr>
                                        <p:cTn id="13" dur="500" fill="hold"/>
                                        <p:tgtEl>
                                          <p:spTgt spid="27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27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27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273">
                                            <p:txEl>
                                              <p:pRg st="1" end="1"/>
                                            </p:txEl>
                                          </p:spTgt>
                                        </p:tgtEl>
                                        <p:attrNameLst>
                                          <p:attrName>style.visibility</p:attrName>
                                        </p:attrNameLst>
                                      </p:cBhvr>
                                      <p:to>
                                        <p:strVal val="visible"/>
                                      </p:to>
                                    </p:set>
                                    <p:anim calcmode="lin" valueType="num">
                                      <p:cBhvr>
                                        <p:cTn id="20" dur="500" fill="hold"/>
                                        <p:tgtEl>
                                          <p:spTgt spid="273">
                                            <p:txEl>
                                              <p:pRg st="1" end="1"/>
                                            </p:txEl>
                                          </p:spTgt>
                                        </p:tgtEl>
                                        <p:attrNameLst>
                                          <p:attrName>ppt_w</p:attrName>
                                        </p:attrNameLst>
                                      </p:cBhvr>
                                      <p:tavLst>
                                        <p:tav tm="0">
                                          <p:val>
                                            <p:fltVal val="0"/>
                                          </p:val>
                                        </p:tav>
                                        <p:tav tm="100000">
                                          <p:val>
                                            <p:strVal val="#ppt_w"/>
                                          </p:val>
                                        </p:tav>
                                      </p:tavLst>
                                    </p:anim>
                                    <p:anim calcmode="lin" valueType="num">
                                      <p:cBhvr>
                                        <p:cTn id="21" dur="500" fill="hold"/>
                                        <p:tgtEl>
                                          <p:spTgt spid="273">
                                            <p:txEl>
                                              <p:pRg st="1" end="1"/>
                                            </p:txEl>
                                          </p:spTgt>
                                        </p:tgtEl>
                                        <p:attrNameLst>
                                          <p:attrName>ppt_h</p:attrName>
                                        </p:attrNameLst>
                                      </p:cBhvr>
                                      <p:tavLst>
                                        <p:tav tm="0">
                                          <p:val>
                                            <p:fltVal val="0"/>
                                          </p:val>
                                        </p:tav>
                                        <p:tav tm="100000">
                                          <p:val>
                                            <p:strVal val="#ppt_h"/>
                                          </p:val>
                                        </p:tav>
                                      </p:tavLst>
                                    </p:anim>
                                    <p:animEffect transition="in" filter="fade">
                                      <p:cBhvr>
                                        <p:cTn id="22" dur="500"/>
                                        <p:tgtEl>
                                          <p:spTgt spid="27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273">
                                            <p:txEl>
                                              <p:pRg st="2" end="2"/>
                                            </p:txEl>
                                          </p:spTgt>
                                        </p:tgtEl>
                                        <p:attrNameLst>
                                          <p:attrName>style.visibility</p:attrName>
                                        </p:attrNameLst>
                                      </p:cBhvr>
                                      <p:to>
                                        <p:strVal val="visible"/>
                                      </p:to>
                                    </p:set>
                                    <p:anim calcmode="lin" valueType="num">
                                      <p:cBhvr>
                                        <p:cTn id="27" dur="500" fill="hold"/>
                                        <p:tgtEl>
                                          <p:spTgt spid="273">
                                            <p:txEl>
                                              <p:pRg st="2" end="2"/>
                                            </p:txEl>
                                          </p:spTgt>
                                        </p:tgtEl>
                                        <p:attrNameLst>
                                          <p:attrName>ppt_w</p:attrName>
                                        </p:attrNameLst>
                                      </p:cBhvr>
                                      <p:tavLst>
                                        <p:tav tm="0">
                                          <p:val>
                                            <p:fltVal val="0"/>
                                          </p:val>
                                        </p:tav>
                                        <p:tav tm="100000">
                                          <p:val>
                                            <p:strVal val="#ppt_w"/>
                                          </p:val>
                                        </p:tav>
                                      </p:tavLst>
                                    </p:anim>
                                    <p:anim calcmode="lin" valueType="num">
                                      <p:cBhvr>
                                        <p:cTn id="28" dur="500" fill="hold"/>
                                        <p:tgtEl>
                                          <p:spTgt spid="273">
                                            <p:txEl>
                                              <p:pRg st="2" end="2"/>
                                            </p:txEl>
                                          </p:spTgt>
                                        </p:tgtEl>
                                        <p:attrNameLst>
                                          <p:attrName>ppt_h</p:attrName>
                                        </p:attrNameLst>
                                      </p:cBhvr>
                                      <p:tavLst>
                                        <p:tav tm="0">
                                          <p:val>
                                            <p:fltVal val="0"/>
                                          </p:val>
                                        </p:tav>
                                        <p:tav tm="100000">
                                          <p:val>
                                            <p:strVal val="#ppt_h"/>
                                          </p:val>
                                        </p:tav>
                                      </p:tavLst>
                                    </p:anim>
                                    <p:animEffect transition="in" filter="fade">
                                      <p:cBhvr>
                                        <p:cTn id="29" dur="500"/>
                                        <p:tgtEl>
                                          <p:spTgt spid="27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2" grpId="0"/>
      <p:bldP spid="27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4"/>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3600" dirty="0">
                <a:latin typeface="Roboto Medium" panose="02000000000000000000" pitchFamily="2" charset="0"/>
                <a:ea typeface="Roboto Medium" panose="02000000000000000000" pitchFamily="2" charset="0"/>
                <a:cs typeface="Arial"/>
              </a:rPr>
              <a:t>RESOURCES</a:t>
            </a:r>
            <a:r>
              <a:rPr lang="en-GB" dirty="0"/>
              <a:t> </a:t>
            </a:r>
            <a:endParaRPr dirty="0"/>
          </a:p>
        </p:txBody>
      </p:sp>
      <p:sp>
        <p:nvSpPr>
          <p:cNvPr id="304" name="Google Shape;304;p24"/>
          <p:cNvSpPr txBox="1">
            <a:spLocks noGrp="1"/>
          </p:cNvSpPr>
          <p:nvPr>
            <p:ph type="body" idx="1"/>
          </p:nvPr>
        </p:nvSpPr>
        <p:spPr>
          <a:xfrm>
            <a:off x="1297500" y="1567550"/>
            <a:ext cx="5609700" cy="1424170"/>
          </a:xfrm>
          <a:prstGeom prst="rect">
            <a:avLst/>
          </a:prstGeom>
        </p:spPr>
        <p:txBody>
          <a:bodyPr spcFirstLastPara="1" wrap="square" lIns="91425" tIns="91425" rIns="91425" bIns="91425" anchor="t" anchorCtr="0">
            <a:noAutofit/>
          </a:bodyPr>
          <a:lstStyle/>
          <a:p>
            <a:pPr algn="l" fontAlgn="base"/>
            <a:r>
              <a:rPr lang="en-IN" sz="1400" dirty="0">
                <a:latin typeface="Bahnschrift" panose="020B0502040204020203" pitchFamily="34" charset="0"/>
              </a:rPr>
              <a:t>RoboISM workshop</a:t>
            </a:r>
          </a:p>
          <a:p>
            <a:pPr algn="l" fontAlgn="base"/>
            <a:r>
              <a:rPr lang="en-IN" sz="1400" dirty="0">
                <a:latin typeface="Bahnschrift" panose="020B0502040204020203" pitchFamily="34" charset="0"/>
              </a:rPr>
              <a:t>Google</a:t>
            </a:r>
          </a:p>
          <a:p>
            <a:pPr algn="l" fontAlgn="base"/>
            <a:r>
              <a:rPr lang="en-IN" sz="1400" dirty="0">
                <a:latin typeface="Bahnschrift" panose="020B0502040204020203" pitchFamily="34" charset="0"/>
              </a:rPr>
              <a:t>YouTube </a:t>
            </a:r>
          </a:p>
          <a:p>
            <a:pPr algn="l" fontAlgn="base"/>
            <a:r>
              <a:rPr lang="en-IN" sz="1400" dirty="0">
                <a:latin typeface="Bahnschrift" panose="020B0502040204020203" pitchFamily="34" charset="0"/>
              </a:rPr>
              <a:t>GitHub </a:t>
            </a:r>
          </a:p>
          <a:p>
            <a:pPr algn="l" fontAlgn="base"/>
            <a:r>
              <a:rPr lang="en-IN" sz="1400" dirty="0">
                <a:latin typeface="Bahnschrift" panose="020B0502040204020203" pitchFamily="34" charset="0"/>
              </a:rPr>
              <a:t>Fritzing Software.</a:t>
            </a:r>
          </a:p>
        </p:txBody>
      </p:sp>
      <p:grpSp>
        <p:nvGrpSpPr>
          <p:cNvPr id="305" name="Google Shape;305;p24"/>
          <p:cNvGrpSpPr/>
          <p:nvPr/>
        </p:nvGrpSpPr>
        <p:grpSpPr>
          <a:xfrm>
            <a:off x="1359550" y="3154500"/>
            <a:ext cx="1018200" cy="1018200"/>
            <a:chOff x="1359550" y="3154500"/>
            <a:chExt cx="1018200" cy="1018200"/>
          </a:xfrm>
        </p:grpSpPr>
        <p:sp>
          <p:nvSpPr>
            <p:cNvPr id="306" name="Google Shape;306;p24"/>
            <p:cNvSpPr/>
            <p:nvPr/>
          </p:nvSpPr>
          <p:spPr>
            <a:xfrm>
              <a:off x="1359550"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409800"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409800" y="3204750"/>
              <a:ext cx="917700" cy="917700"/>
            </a:xfrm>
            <a:prstGeom prst="pie">
              <a:avLst>
                <a:gd name="adj1" fmla="val 0"/>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540600"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24"/>
          <p:cNvSpPr txBox="1"/>
          <p:nvPr/>
        </p:nvSpPr>
        <p:spPr>
          <a:xfrm>
            <a:off x="1338025"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800" dirty="0">
                <a:solidFill>
                  <a:schemeClr val="lt1"/>
                </a:solidFill>
                <a:latin typeface="Lato"/>
                <a:ea typeface="Lato"/>
                <a:cs typeface="Lato"/>
                <a:sym typeface="Lato"/>
              </a:rPr>
              <a:t>RoboISM Workshops</a:t>
            </a:r>
            <a:endParaRPr sz="800" dirty="0">
              <a:solidFill>
                <a:schemeClr val="lt1"/>
              </a:solidFill>
              <a:latin typeface="Lato"/>
              <a:ea typeface="Lato"/>
              <a:cs typeface="Lato"/>
              <a:sym typeface="Lato"/>
            </a:endParaRPr>
          </a:p>
        </p:txBody>
      </p:sp>
      <p:sp>
        <p:nvSpPr>
          <p:cNvPr id="311" name="Google Shape;311;p24"/>
          <p:cNvSpPr txBox="1"/>
          <p:nvPr/>
        </p:nvSpPr>
        <p:spPr>
          <a:xfrm>
            <a:off x="1634217"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b="1" dirty="0">
                <a:solidFill>
                  <a:schemeClr val="lt1"/>
                </a:solidFill>
                <a:latin typeface="Lato"/>
                <a:ea typeface="Lato"/>
                <a:cs typeface="Lato"/>
                <a:sym typeface="Lato"/>
              </a:rPr>
              <a:t>75%</a:t>
            </a:r>
            <a:endParaRPr sz="1000" b="1" dirty="0">
              <a:solidFill>
                <a:schemeClr val="lt1"/>
              </a:solidFill>
              <a:latin typeface="Lato"/>
              <a:ea typeface="Lato"/>
              <a:cs typeface="Lato"/>
              <a:sym typeface="Lato"/>
            </a:endParaRPr>
          </a:p>
          <a:p>
            <a:pPr marL="0" lvl="0" indent="0" algn="ctr" rtl="0">
              <a:spcBef>
                <a:spcPts val="1600"/>
              </a:spcBef>
              <a:spcAft>
                <a:spcPts val="0"/>
              </a:spcAft>
              <a:buNone/>
            </a:pPr>
            <a:endParaRPr b="1" dirty="0">
              <a:solidFill>
                <a:schemeClr val="lt1"/>
              </a:solidFill>
              <a:latin typeface="Lato"/>
              <a:ea typeface="Lato"/>
              <a:cs typeface="Lato"/>
              <a:sym typeface="Lato"/>
            </a:endParaRPr>
          </a:p>
        </p:txBody>
      </p:sp>
      <p:sp>
        <p:nvSpPr>
          <p:cNvPr id="312" name="Google Shape;312;p24"/>
          <p:cNvSpPr/>
          <p:nvPr/>
        </p:nvSpPr>
        <p:spPr>
          <a:xfrm>
            <a:off x="3207425"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257675"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257675" y="3204750"/>
            <a:ext cx="917700" cy="917700"/>
          </a:xfrm>
          <a:prstGeom prst="pie">
            <a:avLst>
              <a:gd name="adj1" fmla="val 19410436"/>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388475"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txBox="1"/>
          <p:nvPr/>
        </p:nvSpPr>
        <p:spPr>
          <a:xfrm>
            <a:off x="3187440"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800" dirty="0">
                <a:solidFill>
                  <a:schemeClr val="lt1"/>
                </a:solidFill>
                <a:latin typeface="Lato"/>
                <a:ea typeface="Lato"/>
                <a:cs typeface="Lato"/>
                <a:sym typeface="Lato"/>
              </a:rPr>
              <a:t>GitHub</a:t>
            </a:r>
            <a:endParaRPr sz="800" dirty="0">
              <a:solidFill>
                <a:schemeClr val="lt1"/>
              </a:solidFill>
              <a:latin typeface="Lato"/>
              <a:ea typeface="Lato"/>
              <a:cs typeface="Lato"/>
              <a:sym typeface="Lato"/>
            </a:endParaRPr>
          </a:p>
        </p:txBody>
      </p:sp>
      <p:sp>
        <p:nvSpPr>
          <p:cNvPr id="317" name="Google Shape;317;p24"/>
          <p:cNvSpPr txBox="1"/>
          <p:nvPr/>
        </p:nvSpPr>
        <p:spPr>
          <a:xfrm>
            <a:off x="348372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b="1">
                <a:solidFill>
                  <a:schemeClr val="lt1"/>
                </a:solidFill>
                <a:latin typeface="Lato"/>
                <a:ea typeface="Lato"/>
                <a:cs typeface="Lato"/>
                <a:sym typeface="Lato"/>
              </a:rPr>
              <a:t>83%</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318" name="Google Shape;318;p24"/>
          <p:cNvSpPr/>
          <p:nvPr/>
        </p:nvSpPr>
        <p:spPr>
          <a:xfrm>
            <a:off x="5058251"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108501"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5108501" y="3204750"/>
            <a:ext cx="917700" cy="917700"/>
          </a:xfrm>
          <a:prstGeom prst="pie">
            <a:avLst>
              <a:gd name="adj1" fmla="val 7181818"/>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5239301"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txBox="1"/>
          <p:nvPr/>
        </p:nvSpPr>
        <p:spPr>
          <a:xfrm>
            <a:off x="5040797"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800" dirty="0">
                <a:solidFill>
                  <a:schemeClr val="lt1"/>
                </a:solidFill>
                <a:latin typeface="Lato"/>
                <a:ea typeface="Lato"/>
                <a:cs typeface="Lato"/>
                <a:sym typeface="Lato"/>
              </a:rPr>
              <a:t>Google &amp; YouTube</a:t>
            </a:r>
            <a:endParaRPr sz="800" dirty="0">
              <a:solidFill>
                <a:schemeClr val="lt1"/>
              </a:solidFill>
              <a:latin typeface="Lato"/>
              <a:ea typeface="Lato"/>
              <a:cs typeface="Lato"/>
              <a:sym typeface="Lato"/>
            </a:endParaRPr>
          </a:p>
        </p:txBody>
      </p:sp>
      <p:sp>
        <p:nvSpPr>
          <p:cNvPr id="323" name="Google Shape;323;p24"/>
          <p:cNvSpPr txBox="1"/>
          <p:nvPr/>
        </p:nvSpPr>
        <p:spPr>
          <a:xfrm>
            <a:off x="534224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b="1">
                <a:solidFill>
                  <a:schemeClr val="lt1"/>
                </a:solidFill>
                <a:latin typeface="Lato"/>
                <a:ea typeface="Lato"/>
                <a:cs typeface="Lato"/>
                <a:sym typeface="Lato"/>
              </a:rPr>
              <a:t>42%</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324" name="Google Shape;324;p24"/>
          <p:cNvSpPr/>
          <p:nvPr/>
        </p:nvSpPr>
        <p:spPr>
          <a:xfrm>
            <a:off x="6907209" y="3154500"/>
            <a:ext cx="1018200" cy="101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6957459" y="3204750"/>
            <a:ext cx="917700" cy="917700"/>
          </a:xfrm>
          <a:prstGeom prst="ellipse">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6957459" y="3204750"/>
            <a:ext cx="917700" cy="917700"/>
          </a:xfrm>
          <a:prstGeom prst="pie">
            <a:avLst>
              <a:gd name="adj1" fmla="val 11912349"/>
              <a:gd name="adj2" fmla="val 16200000"/>
            </a:avLst>
          </a:prstGeom>
          <a:gradFill>
            <a:gsLst>
              <a:gs pos="0">
                <a:srgbClr val="A8B8DF"/>
              </a:gs>
              <a:gs pos="100000">
                <a:srgbClr val="516DB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7088259"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txBox="1"/>
          <p:nvPr/>
        </p:nvSpPr>
        <p:spPr>
          <a:xfrm>
            <a:off x="6889000"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GB" sz="800" dirty="0">
                <a:solidFill>
                  <a:schemeClr val="lt1"/>
                </a:solidFill>
                <a:latin typeface="Lato"/>
                <a:ea typeface="Lato"/>
                <a:cs typeface="Lato"/>
                <a:sym typeface="Lato"/>
              </a:rPr>
              <a:t>Fritzing Software</a:t>
            </a:r>
            <a:endParaRPr sz="800" dirty="0">
              <a:solidFill>
                <a:schemeClr val="lt1"/>
              </a:solidFill>
              <a:latin typeface="Lato"/>
              <a:ea typeface="Lato"/>
              <a:cs typeface="Lato"/>
              <a:sym typeface="Lato"/>
            </a:endParaRPr>
          </a:p>
        </p:txBody>
      </p:sp>
      <p:sp>
        <p:nvSpPr>
          <p:cNvPr id="329" name="Google Shape;329;p24"/>
          <p:cNvSpPr txBox="1"/>
          <p:nvPr/>
        </p:nvSpPr>
        <p:spPr>
          <a:xfrm>
            <a:off x="7185192"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b="1">
                <a:solidFill>
                  <a:schemeClr val="lt1"/>
                </a:solidFill>
                <a:latin typeface="Lato"/>
                <a:ea typeface="Lato"/>
                <a:cs typeface="Lato"/>
                <a:sym typeface="Lato"/>
              </a:rPr>
              <a:t>17%</a:t>
            </a: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03"/>
                                        </p:tgtEl>
                                        <p:attrNameLst>
                                          <p:attrName>style.visibility</p:attrName>
                                        </p:attrNameLst>
                                      </p:cBhvr>
                                      <p:to>
                                        <p:strVal val="visible"/>
                                      </p:to>
                                    </p:set>
                                    <p:anim calcmode="lin" valueType="num">
                                      <p:cBhvr additive="base">
                                        <p:cTn id="7" dur="500" fill="hold"/>
                                        <p:tgtEl>
                                          <p:spTgt spid="303"/>
                                        </p:tgtEl>
                                        <p:attrNameLst>
                                          <p:attrName>ppt_x</p:attrName>
                                        </p:attrNameLst>
                                      </p:cBhvr>
                                      <p:tavLst>
                                        <p:tav tm="0">
                                          <p:val>
                                            <p:strVal val="#ppt_x"/>
                                          </p:val>
                                        </p:tav>
                                        <p:tav tm="100000">
                                          <p:val>
                                            <p:strVal val="#ppt_x"/>
                                          </p:val>
                                        </p:tav>
                                      </p:tavLst>
                                    </p:anim>
                                    <p:anim calcmode="lin" valueType="num">
                                      <p:cBhvr additive="base">
                                        <p:cTn id="8" dur="500" fill="hold"/>
                                        <p:tgtEl>
                                          <p:spTgt spid="30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304">
                                            <p:txEl>
                                              <p:pRg st="0" end="0"/>
                                            </p:txEl>
                                          </p:spTgt>
                                        </p:tgtEl>
                                        <p:attrNameLst>
                                          <p:attrName>style.visibility</p:attrName>
                                        </p:attrNameLst>
                                      </p:cBhvr>
                                      <p:to>
                                        <p:strVal val="visible"/>
                                      </p:to>
                                    </p:set>
                                    <p:anim calcmode="lin" valueType="num">
                                      <p:cBhvr>
                                        <p:cTn id="13" dur="500" fill="hold"/>
                                        <p:tgtEl>
                                          <p:spTgt spid="304">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04">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04">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304">
                                            <p:txEl>
                                              <p:pRg st="1" end="1"/>
                                            </p:txEl>
                                          </p:spTgt>
                                        </p:tgtEl>
                                        <p:attrNameLst>
                                          <p:attrName>style.visibility</p:attrName>
                                        </p:attrNameLst>
                                      </p:cBhvr>
                                      <p:to>
                                        <p:strVal val="visible"/>
                                      </p:to>
                                    </p:set>
                                    <p:anim calcmode="lin" valueType="num">
                                      <p:cBhvr>
                                        <p:cTn id="20" dur="500" fill="hold"/>
                                        <p:tgtEl>
                                          <p:spTgt spid="304">
                                            <p:txEl>
                                              <p:pRg st="1" end="1"/>
                                            </p:txEl>
                                          </p:spTgt>
                                        </p:tgtEl>
                                        <p:attrNameLst>
                                          <p:attrName>ppt_w</p:attrName>
                                        </p:attrNameLst>
                                      </p:cBhvr>
                                      <p:tavLst>
                                        <p:tav tm="0">
                                          <p:val>
                                            <p:fltVal val="0"/>
                                          </p:val>
                                        </p:tav>
                                        <p:tav tm="100000">
                                          <p:val>
                                            <p:strVal val="#ppt_w"/>
                                          </p:val>
                                        </p:tav>
                                      </p:tavLst>
                                    </p:anim>
                                    <p:anim calcmode="lin" valueType="num">
                                      <p:cBhvr>
                                        <p:cTn id="21" dur="500" fill="hold"/>
                                        <p:tgtEl>
                                          <p:spTgt spid="304">
                                            <p:txEl>
                                              <p:pRg st="1" end="1"/>
                                            </p:txEl>
                                          </p:spTgt>
                                        </p:tgtEl>
                                        <p:attrNameLst>
                                          <p:attrName>ppt_h</p:attrName>
                                        </p:attrNameLst>
                                      </p:cBhvr>
                                      <p:tavLst>
                                        <p:tav tm="0">
                                          <p:val>
                                            <p:fltVal val="0"/>
                                          </p:val>
                                        </p:tav>
                                        <p:tav tm="100000">
                                          <p:val>
                                            <p:strVal val="#ppt_h"/>
                                          </p:val>
                                        </p:tav>
                                      </p:tavLst>
                                    </p:anim>
                                    <p:animEffect transition="in" filter="fade">
                                      <p:cBhvr>
                                        <p:cTn id="22" dur="500"/>
                                        <p:tgtEl>
                                          <p:spTgt spid="304">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304">
                                            <p:txEl>
                                              <p:pRg st="2" end="2"/>
                                            </p:txEl>
                                          </p:spTgt>
                                        </p:tgtEl>
                                        <p:attrNameLst>
                                          <p:attrName>style.visibility</p:attrName>
                                        </p:attrNameLst>
                                      </p:cBhvr>
                                      <p:to>
                                        <p:strVal val="visible"/>
                                      </p:to>
                                    </p:set>
                                    <p:anim calcmode="lin" valueType="num">
                                      <p:cBhvr>
                                        <p:cTn id="27" dur="500" fill="hold"/>
                                        <p:tgtEl>
                                          <p:spTgt spid="304">
                                            <p:txEl>
                                              <p:pRg st="2" end="2"/>
                                            </p:txEl>
                                          </p:spTgt>
                                        </p:tgtEl>
                                        <p:attrNameLst>
                                          <p:attrName>ppt_w</p:attrName>
                                        </p:attrNameLst>
                                      </p:cBhvr>
                                      <p:tavLst>
                                        <p:tav tm="0">
                                          <p:val>
                                            <p:fltVal val="0"/>
                                          </p:val>
                                        </p:tav>
                                        <p:tav tm="100000">
                                          <p:val>
                                            <p:strVal val="#ppt_w"/>
                                          </p:val>
                                        </p:tav>
                                      </p:tavLst>
                                    </p:anim>
                                    <p:anim calcmode="lin" valueType="num">
                                      <p:cBhvr>
                                        <p:cTn id="28" dur="500" fill="hold"/>
                                        <p:tgtEl>
                                          <p:spTgt spid="304">
                                            <p:txEl>
                                              <p:pRg st="2" end="2"/>
                                            </p:txEl>
                                          </p:spTgt>
                                        </p:tgtEl>
                                        <p:attrNameLst>
                                          <p:attrName>ppt_h</p:attrName>
                                        </p:attrNameLst>
                                      </p:cBhvr>
                                      <p:tavLst>
                                        <p:tav tm="0">
                                          <p:val>
                                            <p:fltVal val="0"/>
                                          </p:val>
                                        </p:tav>
                                        <p:tav tm="100000">
                                          <p:val>
                                            <p:strVal val="#ppt_h"/>
                                          </p:val>
                                        </p:tav>
                                      </p:tavLst>
                                    </p:anim>
                                    <p:animEffect transition="in" filter="fade">
                                      <p:cBhvr>
                                        <p:cTn id="29" dur="500"/>
                                        <p:tgtEl>
                                          <p:spTgt spid="304">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grpId="0" nodeType="clickEffect">
                                  <p:stCondLst>
                                    <p:cond delay="0"/>
                                  </p:stCondLst>
                                  <p:childTnLst>
                                    <p:set>
                                      <p:cBhvr>
                                        <p:cTn id="33" dur="1" fill="hold">
                                          <p:stCondLst>
                                            <p:cond delay="0"/>
                                          </p:stCondLst>
                                        </p:cTn>
                                        <p:tgtEl>
                                          <p:spTgt spid="304">
                                            <p:txEl>
                                              <p:pRg st="3" end="3"/>
                                            </p:txEl>
                                          </p:spTgt>
                                        </p:tgtEl>
                                        <p:attrNameLst>
                                          <p:attrName>style.visibility</p:attrName>
                                        </p:attrNameLst>
                                      </p:cBhvr>
                                      <p:to>
                                        <p:strVal val="visible"/>
                                      </p:to>
                                    </p:set>
                                    <p:anim calcmode="lin" valueType="num">
                                      <p:cBhvr>
                                        <p:cTn id="34" dur="500" fill="hold"/>
                                        <p:tgtEl>
                                          <p:spTgt spid="304">
                                            <p:txEl>
                                              <p:pRg st="3" end="3"/>
                                            </p:txEl>
                                          </p:spTgt>
                                        </p:tgtEl>
                                        <p:attrNameLst>
                                          <p:attrName>ppt_w</p:attrName>
                                        </p:attrNameLst>
                                      </p:cBhvr>
                                      <p:tavLst>
                                        <p:tav tm="0">
                                          <p:val>
                                            <p:fltVal val="0"/>
                                          </p:val>
                                        </p:tav>
                                        <p:tav tm="100000">
                                          <p:val>
                                            <p:strVal val="#ppt_w"/>
                                          </p:val>
                                        </p:tav>
                                      </p:tavLst>
                                    </p:anim>
                                    <p:anim calcmode="lin" valueType="num">
                                      <p:cBhvr>
                                        <p:cTn id="35" dur="500" fill="hold"/>
                                        <p:tgtEl>
                                          <p:spTgt spid="304">
                                            <p:txEl>
                                              <p:pRg st="3" end="3"/>
                                            </p:txEl>
                                          </p:spTgt>
                                        </p:tgtEl>
                                        <p:attrNameLst>
                                          <p:attrName>ppt_h</p:attrName>
                                        </p:attrNameLst>
                                      </p:cBhvr>
                                      <p:tavLst>
                                        <p:tav tm="0">
                                          <p:val>
                                            <p:fltVal val="0"/>
                                          </p:val>
                                        </p:tav>
                                        <p:tav tm="100000">
                                          <p:val>
                                            <p:strVal val="#ppt_h"/>
                                          </p:val>
                                        </p:tav>
                                      </p:tavLst>
                                    </p:anim>
                                    <p:animEffect transition="in" filter="fade">
                                      <p:cBhvr>
                                        <p:cTn id="36" dur="500"/>
                                        <p:tgtEl>
                                          <p:spTgt spid="304">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304">
                                            <p:txEl>
                                              <p:pRg st="4" end="4"/>
                                            </p:txEl>
                                          </p:spTgt>
                                        </p:tgtEl>
                                        <p:attrNameLst>
                                          <p:attrName>style.visibility</p:attrName>
                                        </p:attrNameLst>
                                      </p:cBhvr>
                                      <p:to>
                                        <p:strVal val="visible"/>
                                      </p:to>
                                    </p:set>
                                    <p:anim calcmode="lin" valueType="num">
                                      <p:cBhvr>
                                        <p:cTn id="41" dur="500" fill="hold"/>
                                        <p:tgtEl>
                                          <p:spTgt spid="304">
                                            <p:txEl>
                                              <p:pRg st="4" end="4"/>
                                            </p:txEl>
                                          </p:spTgt>
                                        </p:tgtEl>
                                        <p:attrNameLst>
                                          <p:attrName>ppt_w</p:attrName>
                                        </p:attrNameLst>
                                      </p:cBhvr>
                                      <p:tavLst>
                                        <p:tav tm="0">
                                          <p:val>
                                            <p:fltVal val="0"/>
                                          </p:val>
                                        </p:tav>
                                        <p:tav tm="100000">
                                          <p:val>
                                            <p:strVal val="#ppt_w"/>
                                          </p:val>
                                        </p:tav>
                                      </p:tavLst>
                                    </p:anim>
                                    <p:anim calcmode="lin" valueType="num">
                                      <p:cBhvr>
                                        <p:cTn id="42" dur="500" fill="hold"/>
                                        <p:tgtEl>
                                          <p:spTgt spid="304">
                                            <p:txEl>
                                              <p:pRg st="4" end="4"/>
                                            </p:txEl>
                                          </p:spTgt>
                                        </p:tgtEl>
                                        <p:attrNameLst>
                                          <p:attrName>ppt_h</p:attrName>
                                        </p:attrNameLst>
                                      </p:cBhvr>
                                      <p:tavLst>
                                        <p:tav tm="0">
                                          <p:val>
                                            <p:fltVal val="0"/>
                                          </p:val>
                                        </p:tav>
                                        <p:tav tm="100000">
                                          <p:val>
                                            <p:strVal val="#ppt_h"/>
                                          </p:val>
                                        </p:tav>
                                      </p:tavLst>
                                    </p:anim>
                                    <p:animEffect transition="in" filter="fade">
                                      <p:cBhvr>
                                        <p:cTn id="43" dur="500"/>
                                        <p:tgtEl>
                                          <p:spTgt spid="304">
                                            <p:txEl>
                                              <p:pRg st="4" end="4"/>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1" presetClass="entr" presetSubtype="1" fill="hold" grpId="0" nodeType="clickEffect">
                                  <p:stCondLst>
                                    <p:cond delay="0"/>
                                  </p:stCondLst>
                                  <p:childTnLst>
                                    <p:set>
                                      <p:cBhvr>
                                        <p:cTn id="47" dur="1" fill="hold">
                                          <p:stCondLst>
                                            <p:cond delay="0"/>
                                          </p:stCondLst>
                                        </p:cTn>
                                        <p:tgtEl>
                                          <p:spTgt spid="310"/>
                                        </p:tgtEl>
                                        <p:attrNameLst>
                                          <p:attrName>style.visibility</p:attrName>
                                        </p:attrNameLst>
                                      </p:cBhvr>
                                      <p:to>
                                        <p:strVal val="visible"/>
                                      </p:to>
                                    </p:set>
                                    <p:animEffect transition="in" filter="wheel(1)">
                                      <p:cBhvr>
                                        <p:cTn id="48" dur="2000"/>
                                        <p:tgtEl>
                                          <p:spTgt spid="310"/>
                                        </p:tgtEl>
                                      </p:cBhvr>
                                    </p:animEffect>
                                  </p:childTnLst>
                                </p:cTn>
                              </p:par>
                              <p:par>
                                <p:cTn id="49" presetID="21" presetClass="entr" presetSubtype="1" fill="hold" grpId="0" nodeType="withEffect">
                                  <p:stCondLst>
                                    <p:cond delay="0"/>
                                  </p:stCondLst>
                                  <p:childTnLst>
                                    <p:set>
                                      <p:cBhvr>
                                        <p:cTn id="50" dur="1" fill="hold">
                                          <p:stCondLst>
                                            <p:cond delay="0"/>
                                          </p:stCondLst>
                                        </p:cTn>
                                        <p:tgtEl>
                                          <p:spTgt spid="311"/>
                                        </p:tgtEl>
                                        <p:attrNameLst>
                                          <p:attrName>style.visibility</p:attrName>
                                        </p:attrNameLst>
                                      </p:cBhvr>
                                      <p:to>
                                        <p:strVal val="visible"/>
                                      </p:to>
                                    </p:set>
                                    <p:animEffect transition="in" filter="wheel(1)">
                                      <p:cBhvr>
                                        <p:cTn id="51" dur="2000"/>
                                        <p:tgtEl>
                                          <p:spTgt spid="311"/>
                                        </p:tgtEl>
                                      </p:cBhvr>
                                    </p:animEffect>
                                  </p:childTnLst>
                                </p:cTn>
                              </p:par>
                              <p:par>
                                <p:cTn id="52" presetID="21" presetClass="entr" presetSubtype="1" fill="hold" nodeType="withEffect">
                                  <p:stCondLst>
                                    <p:cond delay="0"/>
                                  </p:stCondLst>
                                  <p:childTnLst>
                                    <p:set>
                                      <p:cBhvr>
                                        <p:cTn id="53" dur="1" fill="hold">
                                          <p:stCondLst>
                                            <p:cond delay="0"/>
                                          </p:stCondLst>
                                        </p:cTn>
                                        <p:tgtEl>
                                          <p:spTgt spid="305"/>
                                        </p:tgtEl>
                                        <p:attrNameLst>
                                          <p:attrName>style.visibility</p:attrName>
                                        </p:attrNameLst>
                                      </p:cBhvr>
                                      <p:to>
                                        <p:strVal val="visible"/>
                                      </p:to>
                                    </p:set>
                                    <p:animEffect transition="in" filter="wheel(1)">
                                      <p:cBhvr>
                                        <p:cTn id="54" dur="2000"/>
                                        <p:tgtEl>
                                          <p:spTgt spid="305"/>
                                        </p:tgtEl>
                                      </p:cBhvr>
                                    </p:animEffect>
                                  </p:childTnLst>
                                </p:cTn>
                              </p:par>
                            </p:childTnLst>
                          </p:cTn>
                        </p:par>
                      </p:childTnLst>
                    </p:cTn>
                  </p:par>
                  <p:par>
                    <p:cTn id="55" fill="hold">
                      <p:stCondLst>
                        <p:cond delay="indefinite"/>
                      </p:stCondLst>
                      <p:childTnLst>
                        <p:par>
                          <p:cTn id="56" fill="hold">
                            <p:stCondLst>
                              <p:cond delay="0"/>
                            </p:stCondLst>
                            <p:childTnLst>
                              <p:par>
                                <p:cTn id="57" presetID="21" presetClass="entr" presetSubtype="1" fill="hold" grpId="0" nodeType="clickEffect">
                                  <p:stCondLst>
                                    <p:cond delay="0"/>
                                  </p:stCondLst>
                                  <p:childTnLst>
                                    <p:set>
                                      <p:cBhvr>
                                        <p:cTn id="58" dur="1" fill="hold">
                                          <p:stCondLst>
                                            <p:cond delay="0"/>
                                          </p:stCondLst>
                                        </p:cTn>
                                        <p:tgtEl>
                                          <p:spTgt spid="312"/>
                                        </p:tgtEl>
                                        <p:attrNameLst>
                                          <p:attrName>style.visibility</p:attrName>
                                        </p:attrNameLst>
                                      </p:cBhvr>
                                      <p:to>
                                        <p:strVal val="visible"/>
                                      </p:to>
                                    </p:set>
                                    <p:animEffect transition="in" filter="wheel(1)">
                                      <p:cBhvr>
                                        <p:cTn id="59" dur="2000"/>
                                        <p:tgtEl>
                                          <p:spTgt spid="312"/>
                                        </p:tgtEl>
                                      </p:cBhvr>
                                    </p:animEffect>
                                  </p:childTnLst>
                                </p:cTn>
                              </p:par>
                              <p:par>
                                <p:cTn id="60" presetID="21" presetClass="entr" presetSubtype="1" fill="hold" grpId="0" nodeType="withEffect">
                                  <p:stCondLst>
                                    <p:cond delay="0"/>
                                  </p:stCondLst>
                                  <p:childTnLst>
                                    <p:set>
                                      <p:cBhvr>
                                        <p:cTn id="61" dur="1" fill="hold">
                                          <p:stCondLst>
                                            <p:cond delay="0"/>
                                          </p:stCondLst>
                                        </p:cTn>
                                        <p:tgtEl>
                                          <p:spTgt spid="313"/>
                                        </p:tgtEl>
                                        <p:attrNameLst>
                                          <p:attrName>style.visibility</p:attrName>
                                        </p:attrNameLst>
                                      </p:cBhvr>
                                      <p:to>
                                        <p:strVal val="visible"/>
                                      </p:to>
                                    </p:set>
                                    <p:animEffect transition="in" filter="wheel(1)">
                                      <p:cBhvr>
                                        <p:cTn id="62" dur="2000"/>
                                        <p:tgtEl>
                                          <p:spTgt spid="313"/>
                                        </p:tgtEl>
                                      </p:cBhvr>
                                    </p:animEffect>
                                  </p:childTnLst>
                                </p:cTn>
                              </p:par>
                              <p:par>
                                <p:cTn id="63" presetID="21" presetClass="entr" presetSubtype="1" fill="hold" grpId="0" nodeType="withEffect">
                                  <p:stCondLst>
                                    <p:cond delay="0"/>
                                  </p:stCondLst>
                                  <p:childTnLst>
                                    <p:set>
                                      <p:cBhvr>
                                        <p:cTn id="64" dur="1" fill="hold">
                                          <p:stCondLst>
                                            <p:cond delay="0"/>
                                          </p:stCondLst>
                                        </p:cTn>
                                        <p:tgtEl>
                                          <p:spTgt spid="314"/>
                                        </p:tgtEl>
                                        <p:attrNameLst>
                                          <p:attrName>style.visibility</p:attrName>
                                        </p:attrNameLst>
                                      </p:cBhvr>
                                      <p:to>
                                        <p:strVal val="visible"/>
                                      </p:to>
                                    </p:set>
                                    <p:animEffect transition="in" filter="wheel(1)">
                                      <p:cBhvr>
                                        <p:cTn id="65" dur="2000"/>
                                        <p:tgtEl>
                                          <p:spTgt spid="314"/>
                                        </p:tgtEl>
                                      </p:cBhvr>
                                    </p:animEffect>
                                  </p:childTnLst>
                                </p:cTn>
                              </p:par>
                              <p:par>
                                <p:cTn id="66" presetID="21" presetClass="entr" presetSubtype="1" fill="hold" grpId="0" nodeType="withEffect">
                                  <p:stCondLst>
                                    <p:cond delay="0"/>
                                  </p:stCondLst>
                                  <p:childTnLst>
                                    <p:set>
                                      <p:cBhvr>
                                        <p:cTn id="67" dur="1" fill="hold">
                                          <p:stCondLst>
                                            <p:cond delay="0"/>
                                          </p:stCondLst>
                                        </p:cTn>
                                        <p:tgtEl>
                                          <p:spTgt spid="315"/>
                                        </p:tgtEl>
                                        <p:attrNameLst>
                                          <p:attrName>style.visibility</p:attrName>
                                        </p:attrNameLst>
                                      </p:cBhvr>
                                      <p:to>
                                        <p:strVal val="visible"/>
                                      </p:to>
                                    </p:set>
                                    <p:animEffect transition="in" filter="wheel(1)">
                                      <p:cBhvr>
                                        <p:cTn id="68" dur="2000"/>
                                        <p:tgtEl>
                                          <p:spTgt spid="315"/>
                                        </p:tgtEl>
                                      </p:cBhvr>
                                    </p:animEffect>
                                  </p:childTnLst>
                                </p:cTn>
                              </p:par>
                              <p:par>
                                <p:cTn id="69" presetID="21" presetClass="entr" presetSubtype="1" fill="hold" grpId="0" nodeType="withEffect">
                                  <p:stCondLst>
                                    <p:cond delay="0"/>
                                  </p:stCondLst>
                                  <p:childTnLst>
                                    <p:set>
                                      <p:cBhvr>
                                        <p:cTn id="70" dur="1" fill="hold">
                                          <p:stCondLst>
                                            <p:cond delay="0"/>
                                          </p:stCondLst>
                                        </p:cTn>
                                        <p:tgtEl>
                                          <p:spTgt spid="316"/>
                                        </p:tgtEl>
                                        <p:attrNameLst>
                                          <p:attrName>style.visibility</p:attrName>
                                        </p:attrNameLst>
                                      </p:cBhvr>
                                      <p:to>
                                        <p:strVal val="visible"/>
                                      </p:to>
                                    </p:set>
                                    <p:animEffect transition="in" filter="wheel(1)">
                                      <p:cBhvr>
                                        <p:cTn id="71" dur="2000"/>
                                        <p:tgtEl>
                                          <p:spTgt spid="316"/>
                                        </p:tgtEl>
                                      </p:cBhvr>
                                    </p:animEffect>
                                  </p:childTnLst>
                                </p:cTn>
                              </p:par>
                              <p:par>
                                <p:cTn id="72" presetID="21" presetClass="entr" presetSubtype="1" fill="hold" grpId="0" nodeType="withEffect">
                                  <p:stCondLst>
                                    <p:cond delay="0"/>
                                  </p:stCondLst>
                                  <p:childTnLst>
                                    <p:set>
                                      <p:cBhvr>
                                        <p:cTn id="73" dur="1" fill="hold">
                                          <p:stCondLst>
                                            <p:cond delay="0"/>
                                          </p:stCondLst>
                                        </p:cTn>
                                        <p:tgtEl>
                                          <p:spTgt spid="317"/>
                                        </p:tgtEl>
                                        <p:attrNameLst>
                                          <p:attrName>style.visibility</p:attrName>
                                        </p:attrNameLst>
                                      </p:cBhvr>
                                      <p:to>
                                        <p:strVal val="visible"/>
                                      </p:to>
                                    </p:set>
                                    <p:animEffect transition="in" filter="wheel(1)">
                                      <p:cBhvr>
                                        <p:cTn id="74" dur="2000"/>
                                        <p:tgtEl>
                                          <p:spTgt spid="317"/>
                                        </p:tgtEl>
                                      </p:cBhvr>
                                    </p:animEffect>
                                  </p:childTnLst>
                                </p:cTn>
                              </p:par>
                            </p:childTnLst>
                          </p:cTn>
                        </p:par>
                      </p:childTnLst>
                    </p:cTn>
                  </p:par>
                  <p:par>
                    <p:cTn id="75" fill="hold">
                      <p:stCondLst>
                        <p:cond delay="indefinite"/>
                      </p:stCondLst>
                      <p:childTnLst>
                        <p:par>
                          <p:cTn id="76" fill="hold">
                            <p:stCondLst>
                              <p:cond delay="0"/>
                            </p:stCondLst>
                            <p:childTnLst>
                              <p:par>
                                <p:cTn id="77" presetID="21" presetClass="entr" presetSubtype="1" fill="hold" grpId="0" nodeType="clickEffect">
                                  <p:stCondLst>
                                    <p:cond delay="0"/>
                                  </p:stCondLst>
                                  <p:childTnLst>
                                    <p:set>
                                      <p:cBhvr>
                                        <p:cTn id="78" dur="1" fill="hold">
                                          <p:stCondLst>
                                            <p:cond delay="0"/>
                                          </p:stCondLst>
                                        </p:cTn>
                                        <p:tgtEl>
                                          <p:spTgt spid="318"/>
                                        </p:tgtEl>
                                        <p:attrNameLst>
                                          <p:attrName>style.visibility</p:attrName>
                                        </p:attrNameLst>
                                      </p:cBhvr>
                                      <p:to>
                                        <p:strVal val="visible"/>
                                      </p:to>
                                    </p:set>
                                    <p:animEffect transition="in" filter="wheel(1)">
                                      <p:cBhvr>
                                        <p:cTn id="79" dur="2000"/>
                                        <p:tgtEl>
                                          <p:spTgt spid="318"/>
                                        </p:tgtEl>
                                      </p:cBhvr>
                                    </p:animEffect>
                                  </p:childTnLst>
                                </p:cTn>
                              </p:par>
                              <p:par>
                                <p:cTn id="80" presetID="21" presetClass="entr" presetSubtype="1" fill="hold" grpId="0" nodeType="withEffect">
                                  <p:stCondLst>
                                    <p:cond delay="0"/>
                                  </p:stCondLst>
                                  <p:childTnLst>
                                    <p:set>
                                      <p:cBhvr>
                                        <p:cTn id="81" dur="1" fill="hold">
                                          <p:stCondLst>
                                            <p:cond delay="0"/>
                                          </p:stCondLst>
                                        </p:cTn>
                                        <p:tgtEl>
                                          <p:spTgt spid="319"/>
                                        </p:tgtEl>
                                        <p:attrNameLst>
                                          <p:attrName>style.visibility</p:attrName>
                                        </p:attrNameLst>
                                      </p:cBhvr>
                                      <p:to>
                                        <p:strVal val="visible"/>
                                      </p:to>
                                    </p:set>
                                    <p:animEffect transition="in" filter="wheel(1)">
                                      <p:cBhvr>
                                        <p:cTn id="82" dur="2000"/>
                                        <p:tgtEl>
                                          <p:spTgt spid="319"/>
                                        </p:tgtEl>
                                      </p:cBhvr>
                                    </p:animEffect>
                                  </p:childTnLst>
                                </p:cTn>
                              </p:par>
                              <p:par>
                                <p:cTn id="83" presetID="21" presetClass="entr" presetSubtype="1" fill="hold" grpId="0" nodeType="withEffect">
                                  <p:stCondLst>
                                    <p:cond delay="0"/>
                                  </p:stCondLst>
                                  <p:childTnLst>
                                    <p:set>
                                      <p:cBhvr>
                                        <p:cTn id="84" dur="1" fill="hold">
                                          <p:stCondLst>
                                            <p:cond delay="0"/>
                                          </p:stCondLst>
                                        </p:cTn>
                                        <p:tgtEl>
                                          <p:spTgt spid="320"/>
                                        </p:tgtEl>
                                        <p:attrNameLst>
                                          <p:attrName>style.visibility</p:attrName>
                                        </p:attrNameLst>
                                      </p:cBhvr>
                                      <p:to>
                                        <p:strVal val="visible"/>
                                      </p:to>
                                    </p:set>
                                    <p:animEffect transition="in" filter="wheel(1)">
                                      <p:cBhvr>
                                        <p:cTn id="85" dur="2000"/>
                                        <p:tgtEl>
                                          <p:spTgt spid="320"/>
                                        </p:tgtEl>
                                      </p:cBhvr>
                                    </p:animEffect>
                                  </p:childTnLst>
                                </p:cTn>
                              </p:par>
                              <p:par>
                                <p:cTn id="86" presetID="21" presetClass="entr" presetSubtype="1" fill="hold" grpId="0" nodeType="withEffect">
                                  <p:stCondLst>
                                    <p:cond delay="0"/>
                                  </p:stCondLst>
                                  <p:childTnLst>
                                    <p:set>
                                      <p:cBhvr>
                                        <p:cTn id="87" dur="1" fill="hold">
                                          <p:stCondLst>
                                            <p:cond delay="0"/>
                                          </p:stCondLst>
                                        </p:cTn>
                                        <p:tgtEl>
                                          <p:spTgt spid="321"/>
                                        </p:tgtEl>
                                        <p:attrNameLst>
                                          <p:attrName>style.visibility</p:attrName>
                                        </p:attrNameLst>
                                      </p:cBhvr>
                                      <p:to>
                                        <p:strVal val="visible"/>
                                      </p:to>
                                    </p:set>
                                    <p:animEffect transition="in" filter="wheel(1)">
                                      <p:cBhvr>
                                        <p:cTn id="88" dur="2000"/>
                                        <p:tgtEl>
                                          <p:spTgt spid="321"/>
                                        </p:tgtEl>
                                      </p:cBhvr>
                                    </p:animEffect>
                                  </p:childTnLst>
                                </p:cTn>
                              </p:par>
                              <p:par>
                                <p:cTn id="89" presetID="21" presetClass="entr" presetSubtype="1" fill="hold" grpId="0" nodeType="withEffect">
                                  <p:stCondLst>
                                    <p:cond delay="0"/>
                                  </p:stCondLst>
                                  <p:childTnLst>
                                    <p:set>
                                      <p:cBhvr>
                                        <p:cTn id="90" dur="1" fill="hold">
                                          <p:stCondLst>
                                            <p:cond delay="0"/>
                                          </p:stCondLst>
                                        </p:cTn>
                                        <p:tgtEl>
                                          <p:spTgt spid="323"/>
                                        </p:tgtEl>
                                        <p:attrNameLst>
                                          <p:attrName>style.visibility</p:attrName>
                                        </p:attrNameLst>
                                      </p:cBhvr>
                                      <p:to>
                                        <p:strVal val="visible"/>
                                      </p:to>
                                    </p:set>
                                    <p:animEffect transition="in" filter="wheel(1)">
                                      <p:cBhvr>
                                        <p:cTn id="91" dur="2000"/>
                                        <p:tgtEl>
                                          <p:spTgt spid="323"/>
                                        </p:tgtEl>
                                      </p:cBhvr>
                                    </p:animEffect>
                                  </p:childTnLst>
                                </p:cTn>
                              </p:par>
                            </p:childTnLst>
                          </p:cTn>
                        </p:par>
                      </p:childTnLst>
                    </p:cTn>
                  </p:par>
                  <p:par>
                    <p:cTn id="92" fill="hold">
                      <p:stCondLst>
                        <p:cond delay="indefinite"/>
                      </p:stCondLst>
                      <p:childTnLst>
                        <p:par>
                          <p:cTn id="93" fill="hold">
                            <p:stCondLst>
                              <p:cond delay="0"/>
                            </p:stCondLst>
                            <p:childTnLst>
                              <p:par>
                                <p:cTn id="94" presetID="21" presetClass="entr" presetSubtype="1" fill="hold" grpId="0" nodeType="clickEffect">
                                  <p:stCondLst>
                                    <p:cond delay="0"/>
                                  </p:stCondLst>
                                  <p:childTnLst>
                                    <p:set>
                                      <p:cBhvr>
                                        <p:cTn id="95" dur="1" fill="hold">
                                          <p:stCondLst>
                                            <p:cond delay="0"/>
                                          </p:stCondLst>
                                        </p:cTn>
                                        <p:tgtEl>
                                          <p:spTgt spid="322"/>
                                        </p:tgtEl>
                                        <p:attrNameLst>
                                          <p:attrName>style.visibility</p:attrName>
                                        </p:attrNameLst>
                                      </p:cBhvr>
                                      <p:to>
                                        <p:strVal val="visible"/>
                                      </p:to>
                                    </p:set>
                                    <p:animEffect transition="in" filter="wheel(1)">
                                      <p:cBhvr>
                                        <p:cTn id="96" dur="2000"/>
                                        <p:tgtEl>
                                          <p:spTgt spid="322"/>
                                        </p:tgtEl>
                                      </p:cBhvr>
                                    </p:animEffect>
                                  </p:childTnLst>
                                </p:cTn>
                              </p:par>
                            </p:childTnLst>
                          </p:cTn>
                        </p:par>
                      </p:childTnLst>
                    </p:cTn>
                  </p:par>
                  <p:par>
                    <p:cTn id="97" fill="hold">
                      <p:stCondLst>
                        <p:cond delay="indefinite"/>
                      </p:stCondLst>
                      <p:childTnLst>
                        <p:par>
                          <p:cTn id="98" fill="hold">
                            <p:stCondLst>
                              <p:cond delay="0"/>
                            </p:stCondLst>
                            <p:childTnLst>
                              <p:par>
                                <p:cTn id="99" presetID="21" presetClass="entr" presetSubtype="1" fill="hold" grpId="0" nodeType="clickEffect">
                                  <p:stCondLst>
                                    <p:cond delay="0"/>
                                  </p:stCondLst>
                                  <p:childTnLst>
                                    <p:set>
                                      <p:cBhvr>
                                        <p:cTn id="100" dur="1" fill="hold">
                                          <p:stCondLst>
                                            <p:cond delay="0"/>
                                          </p:stCondLst>
                                        </p:cTn>
                                        <p:tgtEl>
                                          <p:spTgt spid="324"/>
                                        </p:tgtEl>
                                        <p:attrNameLst>
                                          <p:attrName>style.visibility</p:attrName>
                                        </p:attrNameLst>
                                      </p:cBhvr>
                                      <p:to>
                                        <p:strVal val="visible"/>
                                      </p:to>
                                    </p:set>
                                    <p:animEffect transition="in" filter="wheel(1)">
                                      <p:cBhvr>
                                        <p:cTn id="101" dur="2000"/>
                                        <p:tgtEl>
                                          <p:spTgt spid="324"/>
                                        </p:tgtEl>
                                      </p:cBhvr>
                                    </p:animEffect>
                                  </p:childTnLst>
                                </p:cTn>
                              </p:par>
                              <p:par>
                                <p:cTn id="102" presetID="21" presetClass="entr" presetSubtype="1" fill="hold" grpId="0" nodeType="withEffect">
                                  <p:stCondLst>
                                    <p:cond delay="0"/>
                                  </p:stCondLst>
                                  <p:childTnLst>
                                    <p:set>
                                      <p:cBhvr>
                                        <p:cTn id="103" dur="1" fill="hold">
                                          <p:stCondLst>
                                            <p:cond delay="0"/>
                                          </p:stCondLst>
                                        </p:cTn>
                                        <p:tgtEl>
                                          <p:spTgt spid="325"/>
                                        </p:tgtEl>
                                        <p:attrNameLst>
                                          <p:attrName>style.visibility</p:attrName>
                                        </p:attrNameLst>
                                      </p:cBhvr>
                                      <p:to>
                                        <p:strVal val="visible"/>
                                      </p:to>
                                    </p:set>
                                    <p:animEffect transition="in" filter="wheel(1)">
                                      <p:cBhvr>
                                        <p:cTn id="104" dur="2000"/>
                                        <p:tgtEl>
                                          <p:spTgt spid="325"/>
                                        </p:tgtEl>
                                      </p:cBhvr>
                                    </p:animEffect>
                                  </p:childTnLst>
                                </p:cTn>
                              </p:par>
                              <p:par>
                                <p:cTn id="105" presetID="21" presetClass="entr" presetSubtype="1" fill="hold" grpId="0" nodeType="withEffect">
                                  <p:stCondLst>
                                    <p:cond delay="0"/>
                                  </p:stCondLst>
                                  <p:childTnLst>
                                    <p:set>
                                      <p:cBhvr>
                                        <p:cTn id="106" dur="1" fill="hold">
                                          <p:stCondLst>
                                            <p:cond delay="0"/>
                                          </p:stCondLst>
                                        </p:cTn>
                                        <p:tgtEl>
                                          <p:spTgt spid="326"/>
                                        </p:tgtEl>
                                        <p:attrNameLst>
                                          <p:attrName>style.visibility</p:attrName>
                                        </p:attrNameLst>
                                      </p:cBhvr>
                                      <p:to>
                                        <p:strVal val="visible"/>
                                      </p:to>
                                    </p:set>
                                    <p:animEffect transition="in" filter="wheel(1)">
                                      <p:cBhvr>
                                        <p:cTn id="107" dur="2000"/>
                                        <p:tgtEl>
                                          <p:spTgt spid="326"/>
                                        </p:tgtEl>
                                      </p:cBhvr>
                                    </p:animEffect>
                                  </p:childTnLst>
                                </p:cTn>
                              </p:par>
                              <p:par>
                                <p:cTn id="108" presetID="21" presetClass="entr" presetSubtype="1" fill="hold" grpId="0" nodeType="withEffect">
                                  <p:stCondLst>
                                    <p:cond delay="0"/>
                                  </p:stCondLst>
                                  <p:childTnLst>
                                    <p:set>
                                      <p:cBhvr>
                                        <p:cTn id="109" dur="1" fill="hold">
                                          <p:stCondLst>
                                            <p:cond delay="0"/>
                                          </p:stCondLst>
                                        </p:cTn>
                                        <p:tgtEl>
                                          <p:spTgt spid="327"/>
                                        </p:tgtEl>
                                        <p:attrNameLst>
                                          <p:attrName>style.visibility</p:attrName>
                                        </p:attrNameLst>
                                      </p:cBhvr>
                                      <p:to>
                                        <p:strVal val="visible"/>
                                      </p:to>
                                    </p:set>
                                    <p:animEffect transition="in" filter="wheel(1)">
                                      <p:cBhvr>
                                        <p:cTn id="110" dur="2000"/>
                                        <p:tgtEl>
                                          <p:spTgt spid="327"/>
                                        </p:tgtEl>
                                      </p:cBhvr>
                                    </p:animEffect>
                                  </p:childTnLst>
                                </p:cTn>
                              </p:par>
                              <p:par>
                                <p:cTn id="111" presetID="21" presetClass="entr" presetSubtype="1" fill="hold" grpId="0" nodeType="withEffect">
                                  <p:stCondLst>
                                    <p:cond delay="0"/>
                                  </p:stCondLst>
                                  <p:childTnLst>
                                    <p:set>
                                      <p:cBhvr>
                                        <p:cTn id="112" dur="1" fill="hold">
                                          <p:stCondLst>
                                            <p:cond delay="0"/>
                                          </p:stCondLst>
                                        </p:cTn>
                                        <p:tgtEl>
                                          <p:spTgt spid="328"/>
                                        </p:tgtEl>
                                        <p:attrNameLst>
                                          <p:attrName>style.visibility</p:attrName>
                                        </p:attrNameLst>
                                      </p:cBhvr>
                                      <p:to>
                                        <p:strVal val="visible"/>
                                      </p:to>
                                    </p:set>
                                    <p:animEffect transition="in" filter="wheel(1)">
                                      <p:cBhvr>
                                        <p:cTn id="113" dur="2000"/>
                                        <p:tgtEl>
                                          <p:spTgt spid="328"/>
                                        </p:tgtEl>
                                      </p:cBhvr>
                                    </p:animEffect>
                                  </p:childTnLst>
                                </p:cTn>
                              </p:par>
                              <p:par>
                                <p:cTn id="114" presetID="21" presetClass="entr" presetSubtype="1" fill="hold" grpId="0" nodeType="withEffect">
                                  <p:stCondLst>
                                    <p:cond delay="0"/>
                                  </p:stCondLst>
                                  <p:childTnLst>
                                    <p:set>
                                      <p:cBhvr>
                                        <p:cTn id="115" dur="1" fill="hold">
                                          <p:stCondLst>
                                            <p:cond delay="0"/>
                                          </p:stCondLst>
                                        </p:cTn>
                                        <p:tgtEl>
                                          <p:spTgt spid="329"/>
                                        </p:tgtEl>
                                        <p:attrNameLst>
                                          <p:attrName>style.visibility</p:attrName>
                                        </p:attrNameLst>
                                      </p:cBhvr>
                                      <p:to>
                                        <p:strVal val="visible"/>
                                      </p:to>
                                    </p:set>
                                    <p:animEffect transition="in" filter="wheel(1)">
                                      <p:cBhvr>
                                        <p:cTn id="116" dur="2000"/>
                                        <p:tgtEl>
                                          <p:spTgt spid="3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3" grpId="0"/>
      <p:bldP spid="304" grpId="0" build="p"/>
      <p:bldP spid="310" grpId="0"/>
      <p:bldP spid="311" grpId="0"/>
      <p:bldP spid="312" grpId="0" animBg="1"/>
      <p:bldP spid="313" grpId="0" animBg="1"/>
      <p:bldP spid="314" grpId="0" animBg="1"/>
      <p:bldP spid="315" grpId="0" animBg="1"/>
      <p:bldP spid="316" grpId="0"/>
      <p:bldP spid="317" grpId="0"/>
      <p:bldP spid="318" grpId="0" animBg="1"/>
      <p:bldP spid="319" grpId="0" animBg="1"/>
      <p:bldP spid="320" grpId="0" animBg="1"/>
      <p:bldP spid="321" grpId="0" animBg="1"/>
      <p:bldP spid="322" grpId="0"/>
      <p:bldP spid="323" grpId="0"/>
      <p:bldP spid="324" grpId="0" animBg="1"/>
      <p:bldP spid="325" grpId="0" animBg="1"/>
      <p:bldP spid="326" grpId="0" animBg="1"/>
      <p:bldP spid="327" grpId="0" animBg="1"/>
      <p:bldP spid="328" grpId="0"/>
      <p:bldP spid="3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5"/>
          <p:cNvSpPr txBox="1">
            <a:spLocks noGrp="1"/>
          </p:cNvSpPr>
          <p:nvPr>
            <p:ph type="title"/>
          </p:nvPr>
        </p:nvSpPr>
        <p:spPr>
          <a:xfrm>
            <a:off x="141325" y="1992587"/>
            <a:ext cx="3583800" cy="12877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5400" dirty="0">
                <a:latin typeface="Roboto Medium" panose="02000000000000000000" pitchFamily="2" charset="0"/>
                <a:ea typeface="Roboto Medium" panose="02000000000000000000" pitchFamily="2" charset="0"/>
                <a:cs typeface="Arial"/>
              </a:rPr>
              <a:t>Thank you!</a:t>
            </a:r>
            <a:endParaRPr sz="5400" dirty="0">
              <a:latin typeface="Roboto Medium" panose="02000000000000000000" pitchFamily="2" charset="0"/>
              <a:ea typeface="Roboto Medium" panose="02000000000000000000" pitchFamily="2" charset="0"/>
              <a:cs typeface="Arial"/>
            </a:endParaRPr>
          </a:p>
        </p:txBody>
      </p:sp>
      <p:grpSp>
        <p:nvGrpSpPr>
          <p:cNvPr id="336" name="Google Shape;336;p25"/>
          <p:cNvGrpSpPr/>
          <p:nvPr/>
        </p:nvGrpSpPr>
        <p:grpSpPr>
          <a:xfrm>
            <a:off x="4066820" y="1553491"/>
            <a:ext cx="3159984" cy="2439109"/>
            <a:chOff x="3553042" y="1657806"/>
            <a:chExt cx="3461100" cy="2671532"/>
          </a:xfrm>
        </p:grpSpPr>
        <p:sp>
          <p:nvSpPr>
            <p:cNvPr id="337" name="Google Shape;337;p25"/>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5" name="Google Shape;345;p25"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346" name="Google Shape;346;p25"/>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25"/>
          <p:cNvGrpSpPr/>
          <p:nvPr/>
        </p:nvGrpSpPr>
        <p:grpSpPr>
          <a:xfrm>
            <a:off x="6762480" y="2546254"/>
            <a:ext cx="1024386" cy="1522884"/>
            <a:chOff x="6505573" y="2745170"/>
            <a:chExt cx="1122000" cy="1668000"/>
          </a:xfrm>
        </p:grpSpPr>
        <p:sp>
          <p:nvSpPr>
            <p:cNvPr id="348" name="Google Shape;348;p25"/>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2" name="Google Shape;352;p25"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353" name="Google Shape;353;p25"/>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25"/>
          <p:cNvGrpSpPr/>
          <p:nvPr/>
        </p:nvGrpSpPr>
        <p:grpSpPr>
          <a:xfrm>
            <a:off x="6405845" y="3121897"/>
            <a:ext cx="520684" cy="1036470"/>
            <a:chOff x="9543736" y="4486132"/>
            <a:chExt cx="570300" cy="1135235"/>
          </a:xfrm>
        </p:grpSpPr>
        <p:sp>
          <p:nvSpPr>
            <p:cNvPr id="355" name="Google Shape;355;p25"/>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9" name="Google Shape;359;p25"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360" name="Google Shape;360;p25"/>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25"/>
          <p:cNvGrpSpPr/>
          <p:nvPr/>
        </p:nvGrpSpPr>
        <p:grpSpPr>
          <a:xfrm>
            <a:off x="7564804" y="3443361"/>
            <a:ext cx="455496" cy="692277"/>
            <a:chOff x="7384375" y="3728000"/>
            <a:chExt cx="498900" cy="758244"/>
          </a:xfrm>
        </p:grpSpPr>
        <p:sp>
          <p:nvSpPr>
            <p:cNvPr id="362" name="Google Shape;362;p25"/>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25"/>
          <p:cNvGrpSpPr/>
          <p:nvPr/>
        </p:nvGrpSpPr>
        <p:grpSpPr>
          <a:xfrm>
            <a:off x="7564836" y="3561758"/>
            <a:ext cx="478081" cy="462776"/>
            <a:chOff x="7384385" y="3857442"/>
            <a:chExt cx="523637" cy="506874"/>
          </a:xfrm>
        </p:grpSpPr>
        <p:sp>
          <p:nvSpPr>
            <p:cNvPr id="367" name="Google Shape;367;p25"/>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25"/>
            <p:cNvGrpSpPr/>
            <p:nvPr/>
          </p:nvGrpSpPr>
          <p:grpSpPr>
            <a:xfrm>
              <a:off x="7384385" y="3857442"/>
              <a:ext cx="523637" cy="498900"/>
              <a:chOff x="7384385" y="3857442"/>
              <a:chExt cx="523637" cy="498900"/>
            </a:xfrm>
          </p:grpSpPr>
          <p:sp>
            <p:nvSpPr>
              <p:cNvPr id="369" name="Google Shape;369;p25"/>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71" name="Google Shape;371;p25"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372" name="Google Shape;372;p25"/>
          <p:cNvGrpSpPr/>
          <p:nvPr/>
        </p:nvGrpSpPr>
        <p:grpSpPr>
          <a:xfrm>
            <a:off x="8110843" y="3443361"/>
            <a:ext cx="435785" cy="692277"/>
            <a:chOff x="7982421" y="3727763"/>
            <a:chExt cx="477311" cy="758244"/>
          </a:xfrm>
        </p:grpSpPr>
        <p:sp>
          <p:nvSpPr>
            <p:cNvPr id="373" name="Google Shape;373;p25"/>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1" name="Google Shape;381;p25"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334"/>
                                        </p:tgtEl>
                                      </p:cBhvr>
                                    </p:animEffect>
                                    <p:animScale>
                                      <p:cBhvr>
                                        <p:cTn id="7" dur="250" autoRev="1" fill="hold"/>
                                        <p:tgtEl>
                                          <p:spTgt spid="334"/>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336"/>
                                        </p:tgtEl>
                                        <p:attrNameLst>
                                          <p:attrName>style.visibility</p:attrName>
                                        </p:attrNameLst>
                                      </p:cBhvr>
                                      <p:to>
                                        <p:strVal val="visible"/>
                                      </p:to>
                                    </p:set>
                                    <p:anim calcmode="lin" valueType="num">
                                      <p:cBhvr>
                                        <p:cTn id="12" dur="1000" fill="hold"/>
                                        <p:tgtEl>
                                          <p:spTgt spid="336"/>
                                        </p:tgtEl>
                                        <p:attrNameLst>
                                          <p:attrName>ppt_w</p:attrName>
                                        </p:attrNameLst>
                                      </p:cBhvr>
                                      <p:tavLst>
                                        <p:tav tm="0">
                                          <p:val>
                                            <p:fltVal val="0"/>
                                          </p:val>
                                        </p:tav>
                                        <p:tav tm="100000">
                                          <p:val>
                                            <p:strVal val="#ppt_w"/>
                                          </p:val>
                                        </p:tav>
                                      </p:tavLst>
                                    </p:anim>
                                    <p:anim calcmode="lin" valueType="num">
                                      <p:cBhvr>
                                        <p:cTn id="13" dur="1000" fill="hold"/>
                                        <p:tgtEl>
                                          <p:spTgt spid="336"/>
                                        </p:tgtEl>
                                        <p:attrNameLst>
                                          <p:attrName>ppt_h</p:attrName>
                                        </p:attrNameLst>
                                      </p:cBhvr>
                                      <p:tavLst>
                                        <p:tav tm="0">
                                          <p:val>
                                            <p:fltVal val="0"/>
                                          </p:val>
                                        </p:tav>
                                        <p:tav tm="100000">
                                          <p:val>
                                            <p:strVal val="#ppt_h"/>
                                          </p:val>
                                        </p:tav>
                                      </p:tavLst>
                                    </p:anim>
                                    <p:anim calcmode="lin" valueType="num">
                                      <p:cBhvr>
                                        <p:cTn id="14" dur="1000" fill="hold"/>
                                        <p:tgtEl>
                                          <p:spTgt spid="336"/>
                                        </p:tgtEl>
                                        <p:attrNameLst>
                                          <p:attrName>style.rotation</p:attrName>
                                        </p:attrNameLst>
                                      </p:cBhvr>
                                      <p:tavLst>
                                        <p:tav tm="0">
                                          <p:val>
                                            <p:fltVal val="90"/>
                                          </p:val>
                                        </p:tav>
                                        <p:tav tm="100000">
                                          <p:val>
                                            <p:fltVal val="0"/>
                                          </p:val>
                                        </p:tav>
                                      </p:tavLst>
                                    </p:anim>
                                    <p:animEffect transition="in" filter="fade">
                                      <p:cBhvr>
                                        <p:cTn id="15" dur="1000"/>
                                        <p:tgtEl>
                                          <p:spTgt spid="336"/>
                                        </p:tgtEl>
                                      </p:cBhvr>
                                    </p:animEffect>
                                  </p:childTnLst>
                                </p:cTn>
                              </p:par>
                              <p:par>
                                <p:cTn id="16" presetID="31" presetClass="entr" presetSubtype="0" fill="hold" nodeType="withEffect">
                                  <p:stCondLst>
                                    <p:cond delay="0"/>
                                  </p:stCondLst>
                                  <p:childTnLst>
                                    <p:set>
                                      <p:cBhvr>
                                        <p:cTn id="17" dur="1" fill="hold">
                                          <p:stCondLst>
                                            <p:cond delay="0"/>
                                          </p:stCondLst>
                                        </p:cTn>
                                        <p:tgtEl>
                                          <p:spTgt spid="345"/>
                                        </p:tgtEl>
                                        <p:attrNameLst>
                                          <p:attrName>style.visibility</p:attrName>
                                        </p:attrNameLst>
                                      </p:cBhvr>
                                      <p:to>
                                        <p:strVal val="visible"/>
                                      </p:to>
                                    </p:set>
                                    <p:anim calcmode="lin" valueType="num">
                                      <p:cBhvr>
                                        <p:cTn id="18" dur="1000" fill="hold"/>
                                        <p:tgtEl>
                                          <p:spTgt spid="345"/>
                                        </p:tgtEl>
                                        <p:attrNameLst>
                                          <p:attrName>ppt_w</p:attrName>
                                        </p:attrNameLst>
                                      </p:cBhvr>
                                      <p:tavLst>
                                        <p:tav tm="0">
                                          <p:val>
                                            <p:fltVal val="0"/>
                                          </p:val>
                                        </p:tav>
                                        <p:tav tm="100000">
                                          <p:val>
                                            <p:strVal val="#ppt_w"/>
                                          </p:val>
                                        </p:tav>
                                      </p:tavLst>
                                    </p:anim>
                                    <p:anim calcmode="lin" valueType="num">
                                      <p:cBhvr>
                                        <p:cTn id="19" dur="1000" fill="hold"/>
                                        <p:tgtEl>
                                          <p:spTgt spid="345"/>
                                        </p:tgtEl>
                                        <p:attrNameLst>
                                          <p:attrName>ppt_h</p:attrName>
                                        </p:attrNameLst>
                                      </p:cBhvr>
                                      <p:tavLst>
                                        <p:tav tm="0">
                                          <p:val>
                                            <p:fltVal val="0"/>
                                          </p:val>
                                        </p:tav>
                                        <p:tav tm="100000">
                                          <p:val>
                                            <p:strVal val="#ppt_h"/>
                                          </p:val>
                                        </p:tav>
                                      </p:tavLst>
                                    </p:anim>
                                    <p:anim calcmode="lin" valueType="num">
                                      <p:cBhvr>
                                        <p:cTn id="20" dur="1000" fill="hold"/>
                                        <p:tgtEl>
                                          <p:spTgt spid="345"/>
                                        </p:tgtEl>
                                        <p:attrNameLst>
                                          <p:attrName>style.rotation</p:attrName>
                                        </p:attrNameLst>
                                      </p:cBhvr>
                                      <p:tavLst>
                                        <p:tav tm="0">
                                          <p:val>
                                            <p:fltVal val="90"/>
                                          </p:val>
                                        </p:tav>
                                        <p:tav tm="100000">
                                          <p:val>
                                            <p:fltVal val="0"/>
                                          </p:val>
                                        </p:tav>
                                      </p:tavLst>
                                    </p:anim>
                                    <p:animEffect transition="in" filter="fade">
                                      <p:cBhvr>
                                        <p:cTn id="21" dur="1000"/>
                                        <p:tgtEl>
                                          <p:spTgt spid="345"/>
                                        </p:tgtEl>
                                      </p:cBhvr>
                                    </p:animEffect>
                                  </p:childTnLst>
                                </p:cTn>
                              </p:par>
                              <p:par>
                                <p:cTn id="22" presetID="31" presetClass="entr" presetSubtype="0" fill="hold" grpId="0" nodeType="withEffect">
                                  <p:stCondLst>
                                    <p:cond delay="0"/>
                                  </p:stCondLst>
                                  <p:childTnLst>
                                    <p:set>
                                      <p:cBhvr>
                                        <p:cTn id="23" dur="1" fill="hold">
                                          <p:stCondLst>
                                            <p:cond delay="0"/>
                                          </p:stCondLst>
                                        </p:cTn>
                                        <p:tgtEl>
                                          <p:spTgt spid="346"/>
                                        </p:tgtEl>
                                        <p:attrNameLst>
                                          <p:attrName>style.visibility</p:attrName>
                                        </p:attrNameLst>
                                      </p:cBhvr>
                                      <p:to>
                                        <p:strVal val="visible"/>
                                      </p:to>
                                    </p:set>
                                    <p:anim calcmode="lin" valueType="num">
                                      <p:cBhvr>
                                        <p:cTn id="24" dur="1000" fill="hold"/>
                                        <p:tgtEl>
                                          <p:spTgt spid="346"/>
                                        </p:tgtEl>
                                        <p:attrNameLst>
                                          <p:attrName>ppt_w</p:attrName>
                                        </p:attrNameLst>
                                      </p:cBhvr>
                                      <p:tavLst>
                                        <p:tav tm="0">
                                          <p:val>
                                            <p:fltVal val="0"/>
                                          </p:val>
                                        </p:tav>
                                        <p:tav tm="100000">
                                          <p:val>
                                            <p:strVal val="#ppt_w"/>
                                          </p:val>
                                        </p:tav>
                                      </p:tavLst>
                                    </p:anim>
                                    <p:anim calcmode="lin" valueType="num">
                                      <p:cBhvr>
                                        <p:cTn id="25" dur="1000" fill="hold"/>
                                        <p:tgtEl>
                                          <p:spTgt spid="346"/>
                                        </p:tgtEl>
                                        <p:attrNameLst>
                                          <p:attrName>ppt_h</p:attrName>
                                        </p:attrNameLst>
                                      </p:cBhvr>
                                      <p:tavLst>
                                        <p:tav tm="0">
                                          <p:val>
                                            <p:fltVal val="0"/>
                                          </p:val>
                                        </p:tav>
                                        <p:tav tm="100000">
                                          <p:val>
                                            <p:strVal val="#ppt_h"/>
                                          </p:val>
                                        </p:tav>
                                      </p:tavLst>
                                    </p:anim>
                                    <p:anim calcmode="lin" valueType="num">
                                      <p:cBhvr>
                                        <p:cTn id="26" dur="1000" fill="hold"/>
                                        <p:tgtEl>
                                          <p:spTgt spid="346"/>
                                        </p:tgtEl>
                                        <p:attrNameLst>
                                          <p:attrName>style.rotation</p:attrName>
                                        </p:attrNameLst>
                                      </p:cBhvr>
                                      <p:tavLst>
                                        <p:tav tm="0">
                                          <p:val>
                                            <p:fltVal val="90"/>
                                          </p:val>
                                        </p:tav>
                                        <p:tav tm="100000">
                                          <p:val>
                                            <p:fltVal val="0"/>
                                          </p:val>
                                        </p:tav>
                                      </p:tavLst>
                                    </p:anim>
                                    <p:animEffect transition="in" filter="fade">
                                      <p:cBhvr>
                                        <p:cTn id="27" dur="1000"/>
                                        <p:tgtEl>
                                          <p:spTgt spid="346"/>
                                        </p:tgtEl>
                                      </p:cBhvr>
                                    </p:animEffect>
                                  </p:childTnLst>
                                </p:cTn>
                              </p:par>
                              <p:par>
                                <p:cTn id="28" presetID="31" presetClass="entr" presetSubtype="0" fill="hold" nodeType="withEffect">
                                  <p:stCondLst>
                                    <p:cond delay="0"/>
                                  </p:stCondLst>
                                  <p:childTnLst>
                                    <p:set>
                                      <p:cBhvr>
                                        <p:cTn id="29" dur="1" fill="hold">
                                          <p:stCondLst>
                                            <p:cond delay="0"/>
                                          </p:stCondLst>
                                        </p:cTn>
                                        <p:tgtEl>
                                          <p:spTgt spid="347"/>
                                        </p:tgtEl>
                                        <p:attrNameLst>
                                          <p:attrName>style.visibility</p:attrName>
                                        </p:attrNameLst>
                                      </p:cBhvr>
                                      <p:to>
                                        <p:strVal val="visible"/>
                                      </p:to>
                                    </p:set>
                                    <p:anim calcmode="lin" valueType="num">
                                      <p:cBhvr>
                                        <p:cTn id="30" dur="1000" fill="hold"/>
                                        <p:tgtEl>
                                          <p:spTgt spid="347"/>
                                        </p:tgtEl>
                                        <p:attrNameLst>
                                          <p:attrName>ppt_w</p:attrName>
                                        </p:attrNameLst>
                                      </p:cBhvr>
                                      <p:tavLst>
                                        <p:tav tm="0">
                                          <p:val>
                                            <p:fltVal val="0"/>
                                          </p:val>
                                        </p:tav>
                                        <p:tav tm="100000">
                                          <p:val>
                                            <p:strVal val="#ppt_w"/>
                                          </p:val>
                                        </p:tav>
                                      </p:tavLst>
                                    </p:anim>
                                    <p:anim calcmode="lin" valueType="num">
                                      <p:cBhvr>
                                        <p:cTn id="31" dur="1000" fill="hold"/>
                                        <p:tgtEl>
                                          <p:spTgt spid="347"/>
                                        </p:tgtEl>
                                        <p:attrNameLst>
                                          <p:attrName>ppt_h</p:attrName>
                                        </p:attrNameLst>
                                      </p:cBhvr>
                                      <p:tavLst>
                                        <p:tav tm="0">
                                          <p:val>
                                            <p:fltVal val="0"/>
                                          </p:val>
                                        </p:tav>
                                        <p:tav tm="100000">
                                          <p:val>
                                            <p:strVal val="#ppt_h"/>
                                          </p:val>
                                        </p:tav>
                                      </p:tavLst>
                                    </p:anim>
                                    <p:anim calcmode="lin" valueType="num">
                                      <p:cBhvr>
                                        <p:cTn id="32" dur="1000" fill="hold"/>
                                        <p:tgtEl>
                                          <p:spTgt spid="347"/>
                                        </p:tgtEl>
                                        <p:attrNameLst>
                                          <p:attrName>style.rotation</p:attrName>
                                        </p:attrNameLst>
                                      </p:cBhvr>
                                      <p:tavLst>
                                        <p:tav tm="0">
                                          <p:val>
                                            <p:fltVal val="90"/>
                                          </p:val>
                                        </p:tav>
                                        <p:tav tm="100000">
                                          <p:val>
                                            <p:fltVal val="0"/>
                                          </p:val>
                                        </p:tav>
                                      </p:tavLst>
                                    </p:anim>
                                    <p:animEffect transition="in" filter="fade">
                                      <p:cBhvr>
                                        <p:cTn id="33" dur="1000"/>
                                        <p:tgtEl>
                                          <p:spTgt spid="347"/>
                                        </p:tgtEl>
                                      </p:cBhvr>
                                    </p:animEffect>
                                  </p:childTnLst>
                                </p:cTn>
                              </p:par>
                              <p:par>
                                <p:cTn id="34" presetID="31" presetClass="entr" presetSubtype="0" fill="hold" nodeType="withEffect">
                                  <p:stCondLst>
                                    <p:cond delay="0"/>
                                  </p:stCondLst>
                                  <p:childTnLst>
                                    <p:set>
                                      <p:cBhvr>
                                        <p:cTn id="35" dur="1" fill="hold">
                                          <p:stCondLst>
                                            <p:cond delay="0"/>
                                          </p:stCondLst>
                                        </p:cTn>
                                        <p:tgtEl>
                                          <p:spTgt spid="352"/>
                                        </p:tgtEl>
                                        <p:attrNameLst>
                                          <p:attrName>style.visibility</p:attrName>
                                        </p:attrNameLst>
                                      </p:cBhvr>
                                      <p:to>
                                        <p:strVal val="visible"/>
                                      </p:to>
                                    </p:set>
                                    <p:anim calcmode="lin" valueType="num">
                                      <p:cBhvr>
                                        <p:cTn id="36" dur="1000" fill="hold"/>
                                        <p:tgtEl>
                                          <p:spTgt spid="352"/>
                                        </p:tgtEl>
                                        <p:attrNameLst>
                                          <p:attrName>ppt_w</p:attrName>
                                        </p:attrNameLst>
                                      </p:cBhvr>
                                      <p:tavLst>
                                        <p:tav tm="0">
                                          <p:val>
                                            <p:fltVal val="0"/>
                                          </p:val>
                                        </p:tav>
                                        <p:tav tm="100000">
                                          <p:val>
                                            <p:strVal val="#ppt_w"/>
                                          </p:val>
                                        </p:tav>
                                      </p:tavLst>
                                    </p:anim>
                                    <p:anim calcmode="lin" valueType="num">
                                      <p:cBhvr>
                                        <p:cTn id="37" dur="1000" fill="hold"/>
                                        <p:tgtEl>
                                          <p:spTgt spid="352"/>
                                        </p:tgtEl>
                                        <p:attrNameLst>
                                          <p:attrName>ppt_h</p:attrName>
                                        </p:attrNameLst>
                                      </p:cBhvr>
                                      <p:tavLst>
                                        <p:tav tm="0">
                                          <p:val>
                                            <p:fltVal val="0"/>
                                          </p:val>
                                        </p:tav>
                                        <p:tav tm="100000">
                                          <p:val>
                                            <p:strVal val="#ppt_h"/>
                                          </p:val>
                                        </p:tav>
                                      </p:tavLst>
                                    </p:anim>
                                    <p:anim calcmode="lin" valueType="num">
                                      <p:cBhvr>
                                        <p:cTn id="38" dur="1000" fill="hold"/>
                                        <p:tgtEl>
                                          <p:spTgt spid="352"/>
                                        </p:tgtEl>
                                        <p:attrNameLst>
                                          <p:attrName>style.rotation</p:attrName>
                                        </p:attrNameLst>
                                      </p:cBhvr>
                                      <p:tavLst>
                                        <p:tav tm="0">
                                          <p:val>
                                            <p:fltVal val="90"/>
                                          </p:val>
                                        </p:tav>
                                        <p:tav tm="100000">
                                          <p:val>
                                            <p:fltVal val="0"/>
                                          </p:val>
                                        </p:tav>
                                      </p:tavLst>
                                    </p:anim>
                                    <p:animEffect transition="in" filter="fade">
                                      <p:cBhvr>
                                        <p:cTn id="39" dur="1000"/>
                                        <p:tgtEl>
                                          <p:spTgt spid="352"/>
                                        </p:tgtEl>
                                      </p:cBhvr>
                                    </p:animEffect>
                                  </p:childTnLst>
                                </p:cTn>
                              </p:par>
                              <p:par>
                                <p:cTn id="40" presetID="31" presetClass="entr" presetSubtype="0" fill="hold" grpId="0" nodeType="withEffect">
                                  <p:stCondLst>
                                    <p:cond delay="0"/>
                                  </p:stCondLst>
                                  <p:childTnLst>
                                    <p:set>
                                      <p:cBhvr>
                                        <p:cTn id="41" dur="1" fill="hold">
                                          <p:stCondLst>
                                            <p:cond delay="0"/>
                                          </p:stCondLst>
                                        </p:cTn>
                                        <p:tgtEl>
                                          <p:spTgt spid="353"/>
                                        </p:tgtEl>
                                        <p:attrNameLst>
                                          <p:attrName>style.visibility</p:attrName>
                                        </p:attrNameLst>
                                      </p:cBhvr>
                                      <p:to>
                                        <p:strVal val="visible"/>
                                      </p:to>
                                    </p:set>
                                    <p:anim calcmode="lin" valueType="num">
                                      <p:cBhvr>
                                        <p:cTn id="42" dur="1000" fill="hold"/>
                                        <p:tgtEl>
                                          <p:spTgt spid="353"/>
                                        </p:tgtEl>
                                        <p:attrNameLst>
                                          <p:attrName>ppt_w</p:attrName>
                                        </p:attrNameLst>
                                      </p:cBhvr>
                                      <p:tavLst>
                                        <p:tav tm="0">
                                          <p:val>
                                            <p:fltVal val="0"/>
                                          </p:val>
                                        </p:tav>
                                        <p:tav tm="100000">
                                          <p:val>
                                            <p:strVal val="#ppt_w"/>
                                          </p:val>
                                        </p:tav>
                                      </p:tavLst>
                                    </p:anim>
                                    <p:anim calcmode="lin" valueType="num">
                                      <p:cBhvr>
                                        <p:cTn id="43" dur="1000" fill="hold"/>
                                        <p:tgtEl>
                                          <p:spTgt spid="353"/>
                                        </p:tgtEl>
                                        <p:attrNameLst>
                                          <p:attrName>ppt_h</p:attrName>
                                        </p:attrNameLst>
                                      </p:cBhvr>
                                      <p:tavLst>
                                        <p:tav tm="0">
                                          <p:val>
                                            <p:fltVal val="0"/>
                                          </p:val>
                                        </p:tav>
                                        <p:tav tm="100000">
                                          <p:val>
                                            <p:strVal val="#ppt_h"/>
                                          </p:val>
                                        </p:tav>
                                      </p:tavLst>
                                    </p:anim>
                                    <p:anim calcmode="lin" valueType="num">
                                      <p:cBhvr>
                                        <p:cTn id="44" dur="1000" fill="hold"/>
                                        <p:tgtEl>
                                          <p:spTgt spid="353"/>
                                        </p:tgtEl>
                                        <p:attrNameLst>
                                          <p:attrName>style.rotation</p:attrName>
                                        </p:attrNameLst>
                                      </p:cBhvr>
                                      <p:tavLst>
                                        <p:tav tm="0">
                                          <p:val>
                                            <p:fltVal val="90"/>
                                          </p:val>
                                        </p:tav>
                                        <p:tav tm="100000">
                                          <p:val>
                                            <p:fltVal val="0"/>
                                          </p:val>
                                        </p:tav>
                                      </p:tavLst>
                                    </p:anim>
                                    <p:animEffect transition="in" filter="fade">
                                      <p:cBhvr>
                                        <p:cTn id="45" dur="1000"/>
                                        <p:tgtEl>
                                          <p:spTgt spid="353"/>
                                        </p:tgtEl>
                                      </p:cBhvr>
                                    </p:animEffect>
                                  </p:childTnLst>
                                </p:cTn>
                              </p:par>
                              <p:par>
                                <p:cTn id="46" presetID="31" presetClass="entr" presetSubtype="0" fill="hold" nodeType="withEffect">
                                  <p:stCondLst>
                                    <p:cond delay="0"/>
                                  </p:stCondLst>
                                  <p:childTnLst>
                                    <p:set>
                                      <p:cBhvr>
                                        <p:cTn id="47" dur="1" fill="hold">
                                          <p:stCondLst>
                                            <p:cond delay="0"/>
                                          </p:stCondLst>
                                        </p:cTn>
                                        <p:tgtEl>
                                          <p:spTgt spid="354"/>
                                        </p:tgtEl>
                                        <p:attrNameLst>
                                          <p:attrName>style.visibility</p:attrName>
                                        </p:attrNameLst>
                                      </p:cBhvr>
                                      <p:to>
                                        <p:strVal val="visible"/>
                                      </p:to>
                                    </p:set>
                                    <p:anim calcmode="lin" valueType="num">
                                      <p:cBhvr>
                                        <p:cTn id="48" dur="1000" fill="hold"/>
                                        <p:tgtEl>
                                          <p:spTgt spid="354"/>
                                        </p:tgtEl>
                                        <p:attrNameLst>
                                          <p:attrName>ppt_w</p:attrName>
                                        </p:attrNameLst>
                                      </p:cBhvr>
                                      <p:tavLst>
                                        <p:tav tm="0">
                                          <p:val>
                                            <p:fltVal val="0"/>
                                          </p:val>
                                        </p:tav>
                                        <p:tav tm="100000">
                                          <p:val>
                                            <p:strVal val="#ppt_w"/>
                                          </p:val>
                                        </p:tav>
                                      </p:tavLst>
                                    </p:anim>
                                    <p:anim calcmode="lin" valueType="num">
                                      <p:cBhvr>
                                        <p:cTn id="49" dur="1000" fill="hold"/>
                                        <p:tgtEl>
                                          <p:spTgt spid="354"/>
                                        </p:tgtEl>
                                        <p:attrNameLst>
                                          <p:attrName>ppt_h</p:attrName>
                                        </p:attrNameLst>
                                      </p:cBhvr>
                                      <p:tavLst>
                                        <p:tav tm="0">
                                          <p:val>
                                            <p:fltVal val="0"/>
                                          </p:val>
                                        </p:tav>
                                        <p:tav tm="100000">
                                          <p:val>
                                            <p:strVal val="#ppt_h"/>
                                          </p:val>
                                        </p:tav>
                                      </p:tavLst>
                                    </p:anim>
                                    <p:anim calcmode="lin" valueType="num">
                                      <p:cBhvr>
                                        <p:cTn id="50" dur="1000" fill="hold"/>
                                        <p:tgtEl>
                                          <p:spTgt spid="354"/>
                                        </p:tgtEl>
                                        <p:attrNameLst>
                                          <p:attrName>style.rotation</p:attrName>
                                        </p:attrNameLst>
                                      </p:cBhvr>
                                      <p:tavLst>
                                        <p:tav tm="0">
                                          <p:val>
                                            <p:fltVal val="90"/>
                                          </p:val>
                                        </p:tav>
                                        <p:tav tm="100000">
                                          <p:val>
                                            <p:fltVal val="0"/>
                                          </p:val>
                                        </p:tav>
                                      </p:tavLst>
                                    </p:anim>
                                    <p:animEffect transition="in" filter="fade">
                                      <p:cBhvr>
                                        <p:cTn id="51" dur="1000"/>
                                        <p:tgtEl>
                                          <p:spTgt spid="354"/>
                                        </p:tgtEl>
                                      </p:cBhvr>
                                    </p:animEffect>
                                  </p:childTnLst>
                                </p:cTn>
                              </p:par>
                              <p:par>
                                <p:cTn id="52" presetID="31" presetClass="entr" presetSubtype="0" fill="hold" nodeType="withEffect">
                                  <p:stCondLst>
                                    <p:cond delay="0"/>
                                  </p:stCondLst>
                                  <p:childTnLst>
                                    <p:set>
                                      <p:cBhvr>
                                        <p:cTn id="53" dur="1" fill="hold">
                                          <p:stCondLst>
                                            <p:cond delay="0"/>
                                          </p:stCondLst>
                                        </p:cTn>
                                        <p:tgtEl>
                                          <p:spTgt spid="359"/>
                                        </p:tgtEl>
                                        <p:attrNameLst>
                                          <p:attrName>style.visibility</p:attrName>
                                        </p:attrNameLst>
                                      </p:cBhvr>
                                      <p:to>
                                        <p:strVal val="visible"/>
                                      </p:to>
                                    </p:set>
                                    <p:anim calcmode="lin" valueType="num">
                                      <p:cBhvr>
                                        <p:cTn id="54" dur="1000" fill="hold"/>
                                        <p:tgtEl>
                                          <p:spTgt spid="359"/>
                                        </p:tgtEl>
                                        <p:attrNameLst>
                                          <p:attrName>ppt_w</p:attrName>
                                        </p:attrNameLst>
                                      </p:cBhvr>
                                      <p:tavLst>
                                        <p:tav tm="0">
                                          <p:val>
                                            <p:fltVal val="0"/>
                                          </p:val>
                                        </p:tav>
                                        <p:tav tm="100000">
                                          <p:val>
                                            <p:strVal val="#ppt_w"/>
                                          </p:val>
                                        </p:tav>
                                      </p:tavLst>
                                    </p:anim>
                                    <p:anim calcmode="lin" valueType="num">
                                      <p:cBhvr>
                                        <p:cTn id="55" dur="1000" fill="hold"/>
                                        <p:tgtEl>
                                          <p:spTgt spid="359"/>
                                        </p:tgtEl>
                                        <p:attrNameLst>
                                          <p:attrName>ppt_h</p:attrName>
                                        </p:attrNameLst>
                                      </p:cBhvr>
                                      <p:tavLst>
                                        <p:tav tm="0">
                                          <p:val>
                                            <p:fltVal val="0"/>
                                          </p:val>
                                        </p:tav>
                                        <p:tav tm="100000">
                                          <p:val>
                                            <p:strVal val="#ppt_h"/>
                                          </p:val>
                                        </p:tav>
                                      </p:tavLst>
                                    </p:anim>
                                    <p:anim calcmode="lin" valueType="num">
                                      <p:cBhvr>
                                        <p:cTn id="56" dur="1000" fill="hold"/>
                                        <p:tgtEl>
                                          <p:spTgt spid="359"/>
                                        </p:tgtEl>
                                        <p:attrNameLst>
                                          <p:attrName>style.rotation</p:attrName>
                                        </p:attrNameLst>
                                      </p:cBhvr>
                                      <p:tavLst>
                                        <p:tav tm="0">
                                          <p:val>
                                            <p:fltVal val="90"/>
                                          </p:val>
                                        </p:tav>
                                        <p:tav tm="100000">
                                          <p:val>
                                            <p:fltVal val="0"/>
                                          </p:val>
                                        </p:tav>
                                      </p:tavLst>
                                    </p:anim>
                                    <p:animEffect transition="in" filter="fade">
                                      <p:cBhvr>
                                        <p:cTn id="57" dur="1000"/>
                                        <p:tgtEl>
                                          <p:spTgt spid="359"/>
                                        </p:tgtEl>
                                      </p:cBhvr>
                                    </p:animEffect>
                                  </p:childTnLst>
                                </p:cTn>
                              </p:par>
                              <p:par>
                                <p:cTn id="58" presetID="31" presetClass="entr" presetSubtype="0" fill="hold" grpId="0" nodeType="withEffect">
                                  <p:stCondLst>
                                    <p:cond delay="0"/>
                                  </p:stCondLst>
                                  <p:childTnLst>
                                    <p:set>
                                      <p:cBhvr>
                                        <p:cTn id="59" dur="1" fill="hold">
                                          <p:stCondLst>
                                            <p:cond delay="0"/>
                                          </p:stCondLst>
                                        </p:cTn>
                                        <p:tgtEl>
                                          <p:spTgt spid="360"/>
                                        </p:tgtEl>
                                        <p:attrNameLst>
                                          <p:attrName>style.visibility</p:attrName>
                                        </p:attrNameLst>
                                      </p:cBhvr>
                                      <p:to>
                                        <p:strVal val="visible"/>
                                      </p:to>
                                    </p:set>
                                    <p:anim calcmode="lin" valueType="num">
                                      <p:cBhvr>
                                        <p:cTn id="60" dur="1000" fill="hold"/>
                                        <p:tgtEl>
                                          <p:spTgt spid="360"/>
                                        </p:tgtEl>
                                        <p:attrNameLst>
                                          <p:attrName>ppt_w</p:attrName>
                                        </p:attrNameLst>
                                      </p:cBhvr>
                                      <p:tavLst>
                                        <p:tav tm="0">
                                          <p:val>
                                            <p:fltVal val="0"/>
                                          </p:val>
                                        </p:tav>
                                        <p:tav tm="100000">
                                          <p:val>
                                            <p:strVal val="#ppt_w"/>
                                          </p:val>
                                        </p:tav>
                                      </p:tavLst>
                                    </p:anim>
                                    <p:anim calcmode="lin" valueType="num">
                                      <p:cBhvr>
                                        <p:cTn id="61" dur="1000" fill="hold"/>
                                        <p:tgtEl>
                                          <p:spTgt spid="360"/>
                                        </p:tgtEl>
                                        <p:attrNameLst>
                                          <p:attrName>ppt_h</p:attrName>
                                        </p:attrNameLst>
                                      </p:cBhvr>
                                      <p:tavLst>
                                        <p:tav tm="0">
                                          <p:val>
                                            <p:fltVal val="0"/>
                                          </p:val>
                                        </p:tav>
                                        <p:tav tm="100000">
                                          <p:val>
                                            <p:strVal val="#ppt_h"/>
                                          </p:val>
                                        </p:tav>
                                      </p:tavLst>
                                    </p:anim>
                                    <p:anim calcmode="lin" valueType="num">
                                      <p:cBhvr>
                                        <p:cTn id="62" dur="1000" fill="hold"/>
                                        <p:tgtEl>
                                          <p:spTgt spid="360"/>
                                        </p:tgtEl>
                                        <p:attrNameLst>
                                          <p:attrName>style.rotation</p:attrName>
                                        </p:attrNameLst>
                                      </p:cBhvr>
                                      <p:tavLst>
                                        <p:tav tm="0">
                                          <p:val>
                                            <p:fltVal val="90"/>
                                          </p:val>
                                        </p:tav>
                                        <p:tav tm="100000">
                                          <p:val>
                                            <p:fltVal val="0"/>
                                          </p:val>
                                        </p:tav>
                                      </p:tavLst>
                                    </p:anim>
                                    <p:animEffect transition="in" filter="fade">
                                      <p:cBhvr>
                                        <p:cTn id="63" dur="1000"/>
                                        <p:tgtEl>
                                          <p:spTgt spid="360"/>
                                        </p:tgtEl>
                                      </p:cBhvr>
                                    </p:animEffect>
                                  </p:childTnLst>
                                </p:cTn>
                              </p:par>
                              <p:par>
                                <p:cTn id="64" presetID="31" presetClass="entr" presetSubtype="0" fill="hold" nodeType="withEffect">
                                  <p:stCondLst>
                                    <p:cond delay="0"/>
                                  </p:stCondLst>
                                  <p:childTnLst>
                                    <p:set>
                                      <p:cBhvr>
                                        <p:cTn id="65" dur="1" fill="hold">
                                          <p:stCondLst>
                                            <p:cond delay="0"/>
                                          </p:stCondLst>
                                        </p:cTn>
                                        <p:tgtEl>
                                          <p:spTgt spid="361"/>
                                        </p:tgtEl>
                                        <p:attrNameLst>
                                          <p:attrName>style.visibility</p:attrName>
                                        </p:attrNameLst>
                                      </p:cBhvr>
                                      <p:to>
                                        <p:strVal val="visible"/>
                                      </p:to>
                                    </p:set>
                                    <p:anim calcmode="lin" valueType="num">
                                      <p:cBhvr>
                                        <p:cTn id="66" dur="1000" fill="hold"/>
                                        <p:tgtEl>
                                          <p:spTgt spid="361"/>
                                        </p:tgtEl>
                                        <p:attrNameLst>
                                          <p:attrName>ppt_w</p:attrName>
                                        </p:attrNameLst>
                                      </p:cBhvr>
                                      <p:tavLst>
                                        <p:tav tm="0">
                                          <p:val>
                                            <p:fltVal val="0"/>
                                          </p:val>
                                        </p:tav>
                                        <p:tav tm="100000">
                                          <p:val>
                                            <p:strVal val="#ppt_w"/>
                                          </p:val>
                                        </p:tav>
                                      </p:tavLst>
                                    </p:anim>
                                    <p:anim calcmode="lin" valueType="num">
                                      <p:cBhvr>
                                        <p:cTn id="67" dur="1000" fill="hold"/>
                                        <p:tgtEl>
                                          <p:spTgt spid="361"/>
                                        </p:tgtEl>
                                        <p:attrNameLst>
                                          <p:attrName>ppt_h</p:attrName>
                                        </p:attrNameLst>
                                      </p:cBhvr>
                                      <p:tavLst>
                                        <p:tav tm="0">
                                          <p:val>
                                            <p:fltVal val="0"/>
                                          </p:val>
                                        </p:tav>
                                        <p:tav tm="100000">
                                          <p:val>
                                            <p:strVal val="#ppt_h"/>
                                          </p:val>
                                        </p:tav>
                                      </p:tavLst>
                                    </p:anim>
                                    <p:anim calcmode="lin" valueType="num">
                                      <p:cBhvr>
                                        <p:cTn id="68" dur="1000" fill="hold"/>
                                        <p:tgtEl>
                                          <p:spTgt spid="361"/>
                                        </p:tgtEl>
                                        <p:attrNameLst>
                                          <p:attrName>style.rotation</p:attrName>
                                        </p:attrNameLst>
                                      </p:cBhvr>
                                      <p:tavLst>
                                        <p:tav tm="0">
                                          <p:val>
                                            <p:fltVal val="90"/>
                                          </p:val>
                                        </p:tav>
                                        <p:tav tm="100000">
                                          <p:val>
                                            <p:fltVal val="0"/>
                                          </p:val>
                                        </p:tav>
                                      </p:tavLst>
                                    </p:anim>
                                    <p:animEffect transition="in" filter="fade">
                                      <p:cBhvr>
                                        <p:cTn id="69" dur="1000"/>
                                        <p:tgtEl>
                                          <p:spTgt spid="361"/>
                                        </p:tgtEl>
                                      </p:cBhvr>
                                    </p:animEffect>
                                  </p:childTnLst>
                                </p:cTn>
                              </p:par>
                              <p:par>
                                <p:cTn id="70" presetID="31" presetClass="entr" presetSubtype="0" fill="hold" nodeType="withEffect">
                                  <p:stCondLst>
                                    <p:cond delay="0"/>
                                  </p:stCondLst>
                                  <p:childTnLst>
                                    <p:set>
                                      <p:cBhvr>
                                        <p:cTn id="71" dur="1" fill="hold">
                                          <p:stCondLst>
                                            <p:cond delay="0"/>
                                          </p:stCondLst>
                                        </p:cTn>
                                        <p:tgtEl>
                                          <p:spTgt spid="366"/>
                                        </p:tgtEl>
                                        <p:attrNameLst>
                                          <p:attrName>style.visibility</p:attrName>
                                        </p:attrNameLst>
                                      </p:cBhvr>
                                      <p:to>
                                        <p:strVal val="visible"/>
                                      </p:to>
                                    </p:set>
                                    <p:anim calcmode="lin" valueType="num">
                                      <p:cBhvr>
                                        <p:cTn id="72" dur="1000" fill="hold"/>
                                        <p:tgtEl>
                                          <p:spTgt spid="366"/>
                                        </p:tgtEl>
                                        <p:attrNameLst>
                                          <p:attrName>ppt_w</p:attrName>
                                        </p:attrNameLst>
                                      </p:cBhvr>
                                      <p:tavLst>
                                        <p:tav tm="0">
                                          <p:val>
                                            <p:fltVal val="0"/>
                                          </p:val>
                                        </p:tav>
                                        <p:tav tm="100000">
                                          <p:val>
                                            <p:strVal val="#ppt_w"/>
                                          </p:val>
                                        </p:tav>
                                      </p:tavLst>
                                    </p:anim>
                                    <p:anim calcmode="lin" valueType="num">
                                      <p:cBhvr>
                                        <p:cTn id="73" dur="1000" fill="hold"/>
                                        <p:tgtEl>
                                          <p:spTgt spid="366"/>
                                        </p:tgtEl>
                                        <p:attrNameLst>
                                          <p:attrName>ppt_h</p:attrName>
                                        </p:attrNameLst>
                                      </p:cBhvr>
                                      <p:tavLst>
                                        <p:tav tm="0">
                                          <p:val>
                                            <p:fltVal val="0"/>
                                          </p:val>
                                        </p:tav>
                                        <p:tav tm="100000">
                                          <p:val>
                                            <p:strVal val="#ppt_h"/>
                                          </p:val>
                                        </p:tav>
                                      </p:tavLst>
                                    </p:anim>
                                    <p:anim calcmode="lin" valueType="num">
                                      <p:cBhvr>
                                        <p:cTn id="74" dur="1000" fill="hold"/>
                                        <p:tgtEl>
                                          <p:spTgt spid="366"/>
                                        </p:tgtEl>
                                        <p:attrNameLst>
                                          <p:attrName>style.rotation</p:attrName>
                                        </p:attrNameLst>
                                      </p:cBhvr>
                                      <p:tavLst>
                                        <p:tav tm="0">
                                          <p:val>
                                            <p:fltVal val="90"/>
                                          </p:val>
                                        </p:tav>
                                        <p:tav tm="100000">
                                          <p:val>
                                            <p:fltVal val="0"/>
                                          </p:val>
                                        </p:tav>
                                      </p:tavLst>
                                    </p:anim>
                                    <p:animEffect transition="in" filter="fade">
                                      <p:cBhvr>
                                        <p:cTn id="75" dur="1000"/>
                                        <p:tgtEl>
                                          <p:spTgt spid="366"/>
                                        </p:tgtEl>
                                      </p:cBhvr>
                                    </p:animEffect>
                                  </p:childTnLst>
                                </p:cTn>
                              </p:par>
                              <p:par>
                                <p:cTn id="76" presetID="31" presetClass="entr" presetSubtype="0" fill="hold" nodeType="withEffect">
                                  <p:stCondLst>
                                    <p:cond delay="0"/>
                                  </p:stCondLst>
                                  <p:childTnLst>
                                    <p:set>
                                      <p:cBhvr>
                                        <p:cTn id="77" dur="1" fill="hold">
                                          <p:stCondLst>
                                            <p:cond delay="0"/>
                                          </p:stCondLst>
                                        </p:cTn>
                                        <p:tgtEl>
                                          <p:spTgt spid="371"/>
                                        </p:tgtEl>
                                        <p:attrNameLst>
                                          <p:attrName>style.visibility</p:attrName>
                                        </p:attrNameLst>
                                      </p:cBhvr>
                                      <p:to>
                                        <p:strVal val="visible"/>
                                      </p:to>
                                    </p:set>
                                    <p:anim calcmode="lin" valueType="num">
                                      <p:cBhvr>
                                        <p:cTn id="78" dur="1000" fill="hold"/>
                                        <p:tgtEl>
                                          <p:spTgt spid="371"/>
                                        </p:tgtEl>
                                        <p:attrNameLst>
                                          <p:attrName>ppt_w</p:attrName>
                                        </p:attrNameLst>
                                      </p:cBhvr>
                                      <p:tavLst>
                                        <p:tav tm="0">
                                          <p:val>
                                            <p:fltVal val="0"/>
                                          </p:val>
                                        </p:tav>
                                        <p:tav tm="100000">
                                          <p:val>
                                            <p:strVal val="#ppt_w"/>
                                          </p:val>
                                        </p:tav>
                                      </p:tavLst>
                                    </p:anim>
                                    <p:anim calcmode="lin" valueType="num">
                                      <p:cBhvr>
                                        <p:cTn id="79" dur="1000" fill="hold"/>
                                        <p:tgtEl>
                                          <p:spTgt spid="371"/>
                                        </p:tgtEl>
                                        <p:attrNameLst>
                                          <p:attrName>ppt_h</p:attrName>
                                        </p:attrNameLst>
                                      </p:cBhvr>
                                      <p:tavLst>
                                        <p:tav tm="0">
                                          <p:val>
                                            <p:fltVal val="0"/>
                                          </p:val>
                                        </p:tav>
                                        <p:tav tm="100000">
                                          <p:val>
                                            <p:strVal val="#ppt_h"/>
                                          </p:val>
                                        </p:tav>
                                      </p:tavLst>
                                    </p:anim>
                                    <p:anim calcmode="lin" valueType="num">
                                      <p:cBhvr>
                                        <p:cTn id="80" dur="1000" fill="hold"/>
                                        <p:tgtEl>
                                          <p:spTgt spid="371"/>
                                        </p:tgtEl>
                                        <p:attrNameLst>
                                          <p:attrName>style.rotation</p:attrName>
                                        </p:attrNameLst>
                                      </p:cBhvr>
                                      <p:tavLst>
                                        <p:tav tm="0">
                                          <p:val>
                                            <p:fltVal val="90"/>
                                          </p:val>
                                        </p:tav>
                                        <p:tav tm="100000">
                                          <p:val>
                                            <p:fltVal val="0"/>
                                          </p:val>
                                        </p:tav>
                                      </p:tavLst>
                                    </p:anim>
                                    <p:animEffect transition="in" filter="fade">
                                      <p:cBhvr>
                                        <p:cTn id="81" dur="1000"/>
                                        <p:tgtEl>
                                          <p:spTgt spid="371"/>
                                        </p:tgtEl>
                                      </p:cBhvr>
                                    </p:animEffect>
                                  </p:childTnLst>
                                </p:cTn>
                              </p:par>
                              <p:par>
                                <p:cTn id="82" presetID="31" presetClass="entr" presetSubtype="0" fill="hold" nodeType="withEffect">
                                  <p:stCondLst>
                                    <p:cond delay="0"/>
                                  </p:stCondLst>
                                  <p:childTnLst>
                                    <p:set>
                                      <p:cBhvr>
                                        <p:cTn id="83" dur="1" fill="hold">
                                          <p:stCondLst>
                                            <p:cond delay="0"/>
                                          </p:stCondLst>
                                        </p:cTn>
                                        <p:tgtEl>
                                          <p:spTgt spid="372"/>
                                        </p:tgtEl>
                                        <p:attrNameLst>
                                          <p:attrName>style.visibility</p:attrName>
                                        </p:attrNameLst>
                                      </p:cBhvr>
                                      <p:to>
                                        <p:strVal val="visible"/>
                                      </p:to>
                                    </p:set>
                                    <p:anim calcmode="lin" valueType="num">
                                      <p:cBhvr>
                                        <p:cTn id="84" dur="1000" fill="hold"/>
                                        <p:tgtEl>
                                          <p:spTgt spid="372"/>
                                        </p:tgtEl>
                                        <p:attrNameLst>
                                          <p:attrName>ppt_w</p:attrName>
                                        </p:attrNameLst>
                                      </p:cBhvr>
                                      <p:tavLst>
                                        <p:tav tm="0">
                                          <p:val>
                                            <p:fltVal val="0"/>
                                          </p:val>
                                        </p:tav>
                                        <p:tav tm="100000">
                                          <p:val>
                                            <p:strVal val="#ppt_w"/>
                                          </p:val>
                                        </p:tav>
                                      </p:tavLst>
                                    </p:anim>
                                    <p:anim calcmode="lin" valueType="num">
                                      <p:cBhvr>
                                        <p:cTn id="85" dur="1000" fill="hold"/>
                                        <p:tgtEl>
                                          <p:spTgt spid="372"/>
                                        </p:tgtEl>
                                        <p:attrNameLst>
                                          <p:attrName>ppt_h</p:attrName>
                                        </p:attrNameLst>
                                      </p:cBhvr>
                                      <p:tavLst>
                                        <p:tav tm="0">
                                          <p:val>
                                            <p:fltVal val="0"/>
                                          </p:val>
                                        </p:tav>
                                        <p:tav tm="100000">
                                          <p:val>
                                            <p:strVal val="#ppt_h"/>
                                          </p:val>
                                        </p:tav>
                                      </p:tavLst>
                                    </p:anim>
                                    <p:anim calcmode="lin" valueType="num">
                                      <p:cBhvr>
                                        <p:cTn id="86" dur="1000" fill="hold"/>
                                        <p:tgtEl>
                                          <p:spTgt spid="372"/>
                                        </p:tgtEl>
                                        <p:attrNameLst>
                                          <p:attrName>style.rotation</p:attrName>
                                        </p:attrNameLst>
                                      </p:cBhvr>
                                      <p:tavLst>
                                        <p:tav tm="0">
                                          <p:val>
                                            <p:fltVal val="90"/>
                                          </p:val>
                                        </p:tav>
                                        <p:tav tm="100000">
                                          <p:val>
                                            <p:fltVal val="0"/>
                                          </p:val>
                                        </p:tav>
                                      </p:tavLst>
                                    </p:anim>
                                    <p:animEffect transition="in" filter="fade">
                                      <p:cBhvr>
                                        <p:cTn id="87" dur="1000"/>
                                        <p:tgtEl>
                                          <p:spTgt spid="372"/>
                                        </p:tgtEl>
                                      </p:cBhvr>
                                    </p:animEffect>
                                  </p:childTnLst>
                                </p:cTn>
                              </p:par>
                              <p:par>
                                <p:cTn id="88" presetID="31" presetClass="entr" presetSubtype="0" fill="hold" nodeType="withEffect">
                                  <p:stCondLst>
                                    <p:cond delay="0"/>
                                  </p:stCondLst>
                                  <p:childTnLst>
                                    <p:set>
                                      <p:cBhvr>
                                        <p:cTn id="89" dur="1" fill="hold">
                                          <p:stCondLst>
                                            <p:cond delay="0"/>
                                          </p:stCondLst>
                                        </p:cTn>
                                        <p:tgtEl>
                                          <p:spTgt spid="381"/>
                                        </p:tgtEl>
                                        <p:attrNameLst>
                                          <p:attrName>style.visibility</p:attrName>
                                        </p:attrNameLst>
                                      </p:cBhvr>
                                      <p:to>
                                        <p:strVal val="visible"/>
                                      </p:to>
                                    </p:set>
                                    <p:anim calcmode="lin" valueType="num">
                                      <p:cBhvr>
                                        <p:cTn id="90" dur="1000" fill="hold"/>
                                        <p:tgtEl>
                                          <p:spTgt spid="381"/>
                                        </p:tgtEl>
                                        <p:attrNameLst>
                                          <p:attrName>ppt_w</p:attrName>
                                        </p:attrNameLst>
                                      </p:cBhvr>
                                      <p:tavLst>
                                        <p:tav tm="0">
                                          <p:val>
                                            <p:fltVal val="0"/>
                                          </p:val>
                                        </p:tav>
                                        <p:tav tm="100000">
                                          <p:val>
                                            <p:strVal val="#ppt_w"/>
                                          </p:val>
                                        </p:tav>
                                      </p:tavLst>
                                    </p:anim>
                                    <p:anim calcmode="lin" valueType="num">
                                      <p:cBhvr>
                                        <p:cTn id="91" dur="1000" fill="hold"/>
                                        <p:tgtEl>
                                          <p:spTgt spid="381"/>
                                        </p:tgtEl>
                                        <p:attrNameLst>
                                          <p:attrName>ppt_h</p:attrName>
                                        </p:attrNameLst>
                                      </p:cBhvr>
                                      <p:tavLst>
                                        <p:tav tm="0">
                                          <p:val>
                                            <p:fltVal val="0"/>
                                          </p:val>
                                        </p:tav>
                                        <p:tav tm="100000">
                                          <p:val>
                                            <p:strVal val="#ppt_h"/>
                                          </p:val>
                                        </p:tav>
                                      </p:tavLst>
                                    </p:anim>
                                    <p:anim calcmode="lin" valueType="num">
                                      <p:cBhvr>
                                        <p:cTn id="92" dur="1000" fill="hold"/>
                                        <p:tgtEl>
                                          <p:spTgt spid="381"/>
                                        </p:tgtEl>
                                        <p:attrNameLst>
                                          <p:attrName>style.rotation</p:attrName>
                                        </p:attrNameLst>
                                      </p:cBhvr>
                                      <p:tavLst>
                                        <p:tav tm="0">
                                          <p:val>
                                            <p:fltVal val="90"/>
                                          </p:val>
                                        </p:tav>
                                        <p:tav tm="100000">
                                          <p:val>
                                            <p:fltVal val="0"/>
                                          </p:val>
                                        </p:tav>
                                      </p:tavLst>
                                    </p:anim>
                                    <p:animEffect transition="in" filter="fade">
                                      <p:cBhvr>
                                        <p:cTn id="93" dur="1000"/>
                                        <p:tgtEl>
                                          <p:spTgt spid="3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 grpId="0"/>
      <p:bldP spid="346" grpId="0" animBg="1"/>
      <p:bldP spid="353" grpId="0" animBg="1"/>
      <p:bldP spid="36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latin typeface="Roboto Medium" panose="02000000000000000000" pitchFamily="2" charset="0"/>
                <a:ea typeface="Roboto Medium" panose="02000000000000000000" pitchFamily="2" charset="0"/>
              </a:rPr>
              <a:t>Understanding the problems</a:t>
            </a:r>
            <a:endParaRPr sz="3600" dirty="0">
              <a:latin typeface="Roboto Medium" panose="02000000000000000000" pitchFamily="2" charset="0"/>
              <a:ea typeface="Roboto Medium" panose="02000000000000000000" pitchFamily="2" charset="0"/>
            </a:endParaRPr>
          </a:p>
        </p:txBody>
      </p:sp>
      <p:sp>
        <p:nvSpPr>
          <p:cNvPr id="242" name="Google Shape;242;p18"/>
          <p:cNvSpPr txBox="1">
            <a:spLocks noGrp="1"/>
          </p:cNvSpPr>
          <p:nvPr>
            <p:ph type="body" idx="1"/>
          </p:nvPr>
        </p:nvSpPr>
        <p:spPr>
          <a:xfrm>
            <a:off x="1193005" y="1223069"/>
            <a:ext cx="7286625" cy="372040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400" dirty="0">
                <a:latin typeface="Bahnschrift" panose="020B0502040204020203" pitchFamily="34" charset="0"/>
              </a:rPr>
              <a:t>1. Nowadays we are becoming increasingly reliant on online shopping platforms like Amazon and Flipkart, which have their widespread supply and transport chains all over the country which deliver our packages right to our house. </a:t>
            </a:r>
          </a:p>
          <a:p>
            <a:pPr marL="0" lvl="0" indent="0" algn="l" rtl="0">
              <a:spcBef>
                <a:spcPts val="0"/>
              </a:spcBef>
              <a:spcAft>
                <a:spcPts val="1600"/>
              </a:spcAft>
              <a:buNone/>
            </a:pPr>
            <a:r>
              <a:rPr lang="en-US" sz="1400" dirty="0">
                <a:latin typeface="Bahnschrift" panose="020B0502040204020203" pitchFamily="34" charset="0"/>
              </a:rPr>
              <a:t>2. But many times in this fast-paced world, we aren't able to receive the package at the time of delivery in case if we aren't at home at that exact time due to any other reason. In such cases, the delivery is usually postponed to the next day which causes problems if the item is an important one to be delivered in time. </a:t>
            </a:r>
          </a:p>
          <a:p>
            <a:pPr marL="0" lvl="0" indent="0" algn="l" rtl="0">
              <a:spcBef>
                <a:spcPts val="0"/>
              </a:spcBef>
              <a:spcAft>
                <a:spcPts val="1600"/>
              </a:spcAft>
              <a:buNone/>
            </a:pPr>
            <a:r>
              <a:rPr lang="en-US" sz="1400" dirty="0">
                <a:latin typeface="Bahnschrift" panose="020B0502040204020203" pitchFamily="34" charset="0"/>
              </a:rPr>
              <a:t>3. To solve this problem, you as a young engineer are consulted to come up with a     possible solution for this problem. </a:t>
            </a:r>
            <a:endParaRPr sz="1400" dirty="0">
              <a:latin typeface="Bahnschrift" panose="020B0502040204020203"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6"/>
                                        </p:tgtEl>
                                        <p:attrNameLst>
                                          <p:attrName>style.visibility</p:attrName>
                                        </p:attrNameLst>
                                      </p:cBhvr>
                                      <p:to>
                                        <p:strVal val="visible"/>
                                      </p:to>
                                    </p:set>
                                    <p:anim calcmode="lin" valueType="num">
                                      <p:cBhvr additive="base">
                                        <p:cTn id="7" dur="500" fill="hold"/>
                                        <p:tgtEl>
                                          <p:spTgt spid="236"/>
                                        </p:tgtEl>
                                        <p:attrNameLst>
                                          <p:attrName>ppt_x</p:attrName>
                                        </p:attrNameLst>
                                      </p:cBhvr>
                                      <p:tavLst>
                                        <p:tav tm="0">
                                          <p:val>
                                            <p:strVal val="#ppt_x"/>
                                          </p:val>
                                        </p:tav>
                                        <p:tav tm="100000">
                                          <p:val>
                                            <p:strVal val="#ppt_x"/>
                                          </p:val>
                                        </p:tav>
                                      </p:tavLst>
                                    </p:anim>
                                    <p:anim calcmode="lin" valueType="num">
                                      <p:cBhvr additive="base">
                                        <p:cTn id="8" dur="500" fill="hold"/>
                                        <p:tgtEl>
                                          <p:spTgt spid="23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242">
                                            <p:txEl>
                                              <p:pRg st="0" end="0"/>
                                            </p:txEl>
                                          </p:spTgt>
                                        </p:tgtEl>
                                        <p:attrNameLst>
                                          <p:attrName>style.visibility</p:attrName>
                                        </p:attrNameLst>
                                      </p:cBhvr>
                                      <p:to>
                                        <p:strVal val="visible"/>
                                      </p:to>
                                    </p:set>
                                    <p:anim calcmode="lin" valueType="num">
                                      <p:cBhvr>
                                        <p:cTn id="13" dur="500" fill="hold"/>
                                        <p:tgtEl>
                                          <p:spTgt spid="242">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242">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242">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242">
                                            <p:txEl>
                                              <p:pRg st="1" end="1"/>
                                            </p:txEl>
                                          </p:spTgt>
                                        </p:tgtEl>
                                        <p:attrNameLst>
                                          <p:attrName>style.visibility</p:attrName>
                                        </p:attrNameLst>
                                      </p:cBhvr>
                                      <p:to>
                                        <p:strVal val="visible"/>
                                      </p:to>
                                    </p:set>
                                    <p:anim calcmode="lin" valueType="num">
                                      <p:cBhvr>
                                        <p:cTn id="20" dur="500" fill="hold"/>
                                        <p:tgtEl>
                                          <p:spTgt spid="242">
                                            <p:txEl>
                                              <p:pRg st="1" end="1"/>
                                            </p:txEl>
                                          </p:spTgt>
                                        </p:tgtEl>
                                        <p:attrNameLst>
                                          <p:attrName>ppt_w</p:attrName>
                                        </p:attrNameLst>
                                      </p:cBhvr>
                                      <p:tavLst>
                                        <p:tav tm="0">
                                          <p:val>
                                            <p:fltVal val="0"/>
                                          </p:val>
                                        </p:tav>
                                        <p:tav tm="100000">
                                          <p:val>
                                            <p:strVal val="#ppt_w"/>
                                          </p:val>
                                        </p:tav>
                                      </p:tavLst>
                                    </p:anim>
                                    <p:anim calcmode="lin" valueType="num">
                                      <p:cBhvr>
                                        <p:cTn id="21" dur="500" fill="hold"/>
                                        <p:tgtEl>
                                          <p:spTgt spid="242">
                                            <p:txEl>
                                              <p:pRg st="1" end="1"/>
                                            </p:txEl>
                                          </p:spTgt>
                                        </p:tgtEl>
                                        <p:attrNameLst>
                                          <p:attrName>ppt_h</p:attrName>
                                        </p:attrNameLst>
                                      </p:cBhvr>
                                      <p:tavLst>
                                        <p:tav tm="0">
                                          <p:val>
                                            <p:fltVal val="0"/>
                                          </p:val>
                                        </p:tav>
                                        <p:tav tm="100000">
                                          <p:val>
                                            <p:strVal val="#ppt_h"/>
                                          </p:val>
                                        </p:tav>
                                      </p:tavLst>
                                    </p:anim>
                                    <p:animEffect transition="in" filter="fade">
                                      <p:cBhvr>
                                        <p:cTn id="22" dur="500"/>
                                        <p:tgtEl>
                                          <p:spTgt spid="242">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242">
                                            <p:txEl>
                                              <p:pRg st="2" end="2"/>
                                            </p:txEl>
                                          </p:spTgt>
                                        </p:tgtEl>
                                        <p:attrNameLst>
                                          <p:attrName>style.visibility</p:attrName>
                                        </p:attrNameLst>
                                      </p:cBhvr>
                                      <p:to>
                                        <p:strVal val="visible"/>
                                      </p:to>
                                    </p:set>
                                    <p:anim calcmode="lin" valueType="num">
                                      <p:cBhvr>
                                        <p:cTn id="27" dur="500" fill="hold"/>
                                        <p:tgtEl>
                                          <p:spTgt spid="242">
                                            <p:txEl>
                                              <p:pRg st="2" end="2"/>
                                            </p:txEl>
                                          </p:spTgt>
                                        </p:tgtEl>
                                        <p:attrNameLst>
                                          <p:attrName>ppt_w</p:attrName>
                                        </p:attrNameLst>
                                      </p:cBhvr>
                                      <p:tavLst>
                                        <p:tav tm="0">
                                          <p:val>
                                            <p:fltVal val="0"/>
                                          </p:val>
                                        </p:tav>
                                        <p:tav tm="100000">
                                          <p:val>
                                            <p:strVal val="#ppt_w"/>
                                          </p:val>
                                        </p:tav>
                                      </p:tavLst>
                                    </p:anim>
                                    <p:anim calcmode="lin" valueType="num">
                                      <p:cBhvr>
                                        <p:cTn id="28" dur="500" fill="hold"/>
                                        <p:tgtEl>
                                          <p:spTgt spid="242">
                                            <p:txEl>
                                              <p:pRg st="2" end="2"/>
                                            </p:txEl>
                                          </p:spTgt>
                                        </p:tgtEl>
                                        <p:attrNameLst>
                                          <p:attrName>ppt_h</p:attrName>
                                        </p:attrNameLst>
                                      </p:cBhvr>
                                      <p:tavLst>
                                        <p:tav tm="0">
                                          <p:val>
                                            <p:fltVal val="0"/>
                                          </p:val>
                                        </p:tav>
                                        <p:tav tm="100000">
                                          <p:val>
                                            <p:strVal val="#ppt_h"/>
                                          </p:val>
                                        </p:tav>
                                      </p:tavLst>
                                    </p:anim>
                                    <p:animEffect transition="in" filter="fade">
                                      <p:cBhvr>
                                        <p:cTn id="29" dur="500"/>
                                        <p:tgtEl>
                                          <p:spTgt spid="24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6" grpId="0"/>
      <p:bldP spid="24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latin typeface="Roboto Medium" panose="02000000000000000000" pitchFamily="2" charset="0"/>
                <a:ea typeface="Roboto Medium" panose="02000000000000000000" pitchFamily="2" charset="0"/>
              </a:rPr>
              <a:t>Idea And Approach</a:t>
            </a:r>
            <a:endParaRPr sz="3600" dirty="0">
              <a:latin typeface="Roboto Medium" panose="02000000000000000000" pitchFamily="2" charset="0"/>
              <a:ea typeface="Roboto Medium" panose="02000000000000000000" pitchFamily="2" charset="0"/>
            </a:endParaRPr>
          </a:p>
        </p:txBody>
      </p:sp>
      <p:sp>
        <p:nvSpPr>
          <p:cNvPr id="248" name="Google Shape;248;p19"/>
          <p:cNvSpPr txBox="1">
            <a:spLocks noGrp="1"/>
          </p:cNvSpPr>
          <p:nvPr>
            <p:ph type="body" idx="1"/>
          </p:nvPr>
        </p:nvSpPr>
        <p:spPr>
          <a:xfrm>
            <a:off x="314326" y="1567549"/>
            <a:ext cx="4686300" cy="3504513"/>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en-US" sz="1400" dirty="0">
                <a:latin typeface="Bahnschrift" panose="020B0502040204020203" pitchFamily="34" charset="0"/>
              </a:rPr>
              <a:t>So the basic Idea/Solution for the given problem can be installation of a metal mail box outside of our homes with an inbuilt system connected to an electronic lock which will be locked as soon as the parcel is delivered and will open only using a specific 5 digit code which will be emailed to the user on his/her respective email.</a:t>
            </a:r>
          </a:p>
          <a:p>
            <a:pPr marL="0" lvl="0" indent="0" algn="l" rtl="0">
              <a:spcBef>
                <a:spcPts val="1600"/>
              </a:spcBef>
              <a:spcAft>
                <a:spcPts val="1600"/>
              </a:spcAft>
              <a:buNone/>
            </a:pPr>
            <a:r>
              <a:rPr lang="en-US" sz="1400" dirty="0">
                <a:latin typeface="Bahnschrift" panose="020B0502040204020203" pitchFamily="34" charset="0"/>
              </a:rPr>
              <a:t>This system will be connected to the home Wi-Fi for generating and sending the link to the respective user on their emails.</a:t>
            </a:r>
            <a:endParaRPr sz="1400" dirty="0">
              <a:latin typeface="Bahnschrift" panose="020B0502040204020203" pitchFamily="34" charset="0"/>
            </a:endParaRPr>
          </a:p>
        </p:txBody>
      </p:sp>
      <p:pic>
        <p:nvPicPr>
          <p:cNvPr id="1026" name="Picture 2" descr="Metal Mailbox Outdoor Security Locking Mailbox Suggestion Box Newspaper Mail  Letter Post Home Balcony Garden Decor|Mailboxes| - AliExpress">
            <a:extLst>
              <a:ext uri="{FF2B5EF4-FFF2-40B4-BE49-F238E27FC236}">
                <a16:creationId xmlns:a16="http://schemas.microsoft.com/office/drawing/2014/main" id="{3C078BDF-582F-408D-994E-79E62B71A3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29275" y="1771650"/>
            <a:ext cx="3200399" cy="32003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7"/>
                                        </p:tgtEl>
                                        <p:attrNameLst>
                                          <p:attrName>style.visibility</p:attrName>
                                        </p:attrNameLst>
                                      </p:cBhvr>
                                      <p:to>
                                        <p:strVal val="visible"/>
                                      </p:to>
                                    </p:set>
                                    <p:anim calcmode="lin" valueType="num">
                                      <p:cBhvr additive="base">
                                        <p:cTn id="7" dur="500" fill="hold"/>
                                        <p:tgtEl>
                                          <p:spTgt spid="247"/>
                                        </p:tgtEl>
                                        <p:attrNameLst>
                                          <p:attrName>ppt_x</p:attrName>
                                        </p:attrNameLst>
                                      </p:cBhvr>
                                      <p:tavLst>
                                        <p:tav tm="0">
                                          <p:val>
                                            <p:strVal val="#ppt_x"/>
                                          </p:val>
                                        </p:tav>
                                        <p:tav tm="100000">
                                          <p:val>
                                            <p:strVal val="#ppt_x"/>
                                          </p:val>
                                        </p:tav>
                                      </p:tavLst>
                                    </p:anim>
                                    <p:anim calcmode="lin" valueType="num">
                                      <p:cBhvr additive="base">
                                        <p:cTn id="8" dur="500" fill="hold"/>
                                        <p:tgtEl>
                                          <p:spTgt spid="24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248">
                                            <p:txEl>
                                              <p:pRg st="0" end="0"/>
                                            </p:txEl>
                                          </p:spTgt>
                                        </p:tgtEl>
                                        <p:attrNameLst>
                                          <p:attrName>style.visibility</p:attrName>
                                        </p:attrNameLst>
                                      </p:cBhvr>
                                      <p:to>
                                        <p:strVal val="visible"/>
                                      </p:to>
                                    </p:set>
                                    <p:anim calcmode="lin" valueType="num">
                                      <p:cBhvr>
                                        <p:cTn id="13" dur="500" fill="hold"/>
                                        <p:tgtEl>
                                          <p:spTgt spid="248">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248">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248">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248">
                                            <p:txEl>
                                              <p:pRg st="1" end="1"/>
                                            </p:txEl>
                                          </p:spTgt>
                                        </p:tgtEl>
                                        <p:attrNameLst>
                                          <p:attrName>style.visibility</p:attrName>
                                        </p:attrNameLst>
                                      </p:cBhvr>
                                      <p:to>
                                        <p:strVal val="visible"/>
                                      </p:to>
                                    </p:set>
                                    <p:anim calcmode="lin" valueType="num">
                                      <p:cBhvr>
                                        <p:cTn id="20" dur="500" fill="hold"/>
                                        <p:tgtEl>
                                          <p:spTgt spid="248">
                                            <p:txEl>
                                              <p:pRg st="1" end="1"/>
                                            </p:txEl>
                                          </p:spTgt>
                                        </p:tgtEl>
                                        <p:attrNameLst>
                                          <p:attrName>ppt_w</p:attrName>
                                        </p:attrNameLst>
                                      </p:cBhvr>
                                      <p:tavLst>
                                        <p:tav tm="0">
                                          <p:val>
                                            <p:fltVal val="0"/>
                                          </p:val>
                                        </p:tav>
                                        <p:tav tm="100000">
                                          <p:val>
                                            <p:strVal val="#ppt_w"/>
                                          </p:val>
                                        </p:tav>
                                      </p:tavLst>
                                    </p:anim>
                                    <p:anim calcmode="lin" valueType="num">
                                      <p:cBhvr>
                                        <p:cTn id="21" dur="500" fill="hold"/>
                                        <p:tgtEl>
                                          <p:spTgt spid="248">
                                            <p:txEl>
                                              <p:pRg st="1" end="1"/>
                                            </p:txEl>
                                          </p:spTgt>
                                        </p:tgtEl>
                                        <p:attrNameLst>
                                          <p:attrName>ppt_h</p:attrName>
                                        </p:attrNameLst>
                                      </p:cBhvr>
                                      <p:tavLst>
                                        <p:tav tm="0">
                                          <p:val>
                                            <p:fltVal val="0"/>
                                          </p:val>
                                        </p:tav>
                                        <p:tav tm="100000">
                                          <p:val>
                                            <p:strVal val="#ppt_h"/>
                                          </p:val>
                                        </p:tav>
                                      </p:tavLst>
                                    </p:anim>
                                    <p:animEffect transition="in" filter="fade">
                                      <p:cBhvr>
                                        <p:cTn id="22" dur="500"/>
                                        <p:tgtEl>
                                          <p:spTgt spid="248">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wheel(1)">
                                      <p:cBhvr>
                                        <p:cTn id="27" dur="2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7" grpId="0"/>
      <p:bldP spid="248"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0"/>
          <p:cNvSpPr txBox="1"/>
          <p:nvPr/>
        </p:nvSpPr>
        <p:spPr>
          <a:xfrm>
            <a:off x="631874" y="454950"/>
            <a:ext cx="8112075" cy="7386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600" dirty="0">
                <a:solidFill>
                  <a:schemeClr val="lt1"/>
                </a:solidFill>
                <a:latin typeface="Roboto Medium" panose="02000000000000000000" pitchFamily="2" charset="0"/>
                <a:ea typeface="Roboto Medium" panose="02000000000000000000" pitchFamily="2" charset="0"/>
                <a:sym typeface="Lato"/>
              </a:rPr>
              <a:t>Components Required</a:t>
            </a:r>
            <a:endParaRPr sz="3600" dirty="0">
              <a:solidFill>
                <a:schemeClr val="lt1"/>
              </a:solidFill>
              <a:latin typeface="Roboto Medium" panose="02000000000000000000" pitchFamily="2" charset="0"/>
              <a:ea typeface="Roboto Medium" panose="02000000000000000000" pitchFamily="2" charset="0"/>
              <a:sym typeface="Lato"/>
            </a:endParaRPr>
          </a:p>
        </p:txBody>
      </p:sp>
      <p:sp>
        <p:nvSpPr>
          <p:cNvPr id="254" name="Google Shape;254;p20"/>
          <p:cNvSpPr txBox="1"/>
          <p:nvPr/>
        </p:nvSpPr>
        <p:spPr>
          <a:xfrm>
            <a:off x="631874" y="1079049"/>
            <a:ext cx="4342931" cy="2985402"/>
          </a:xfrm>
          <a:prstGeom prst="rect">
            <a:avLst/>
          </a:prstGeom>
          <a:noFill/>
          <a:ln>
            <a:noFill/>
          </a:ln>
        </p:spPr>
        <p:txBody>
          <a:bodyPr spcFirstLastPara="1" wrap="square" lIns="91425" tIns="91425" rIns="91425" bIns="91425" anchor="t" anchorCtr="0">
            <a:spAutoFit/>
          </a:bodyPr>
          <a:lstStyle/>
          <a:p>
            <a:pPr marL="285750" indent="-285750">
              <a:buClr>
                <a:schemeClr val="bg1"/>
              </a:buClr>
              <a:buFont typeface="Wingdings" panose="05000000000000000000" pitchFamily="2" charset="2"/>
              <a:buChar char="v"/>
            </a:pPr>
            <a:r>
              <a:rPr lang="en-IN" dirty="0">
                <a:solidFill>
                  <a:schemeClr val="accent2">
                    <a:lumMod val="60000"/>
                    <a:lumOff val="40000"/>
                  </a:schemeClr>
                </a:solidFill>
                <a:latin typeface="Bahnschrift" panose="020B0502040204020203" pitchFamily="34" charset="0"/>
                <a:ea typeface="Lato"/>
                <a:cs typeface="Lato"/>
                <a:sym typeface="Lato"/>
              </a:rPr>
              <a:t>Arduino board</a:t>
            </a:r>
          </a:p>
          <a:p>
            <a:pPr>
              <a:buClr>
                <a:schemeClr val="bg1"/>
              </a:buClr>
            </a:pPr>
            <a:endParaRPr lang="en-IN" dirty="0">
              <a:solidFill>
                <a:schemeClr val="accent2">
                  <a:lumMod val="60000"/>
                  <a:lumOff val="40000"/>
                </a:schemeClr>
              </a:solidFill>
              <a:latin typeface="Bahnschrift" panose="020B0502040204020203" pitchFamily="34" charset="0"/>
              <a:ea typeface="Lato"/>
              <a:cs typeface="Lato"/>
              <a:sym typeface="Lato"/>
            </a:endParaRPr>
          </a:p>
          <a:p>
            <a:pPr marL="285750" indent="-285750">
              <a:buClr>
                <a:schemeClr val="bg1"/>
              </a:buClr>
              <a:buFont typeface="Wingdings" panose="05000000000000000000" pitchFamily="2" charset="2"/>
              <a:buChar char="v"/>
            </a:pPr>
            <a:r>
              <a:rPr lang="en-IN" dirty="0">
                <a:solidFill>
                  <a:schemeClr val="accent2">
                    <a:lumMod val="60000"/>
                    <a:lumOff val="40000"/>
                  </a:schemeClr>
                </a:solidFill>
                <a:latin typeface="Bahnschrift" panose="020B0502040204020203" pitchFamily="34" charset="0"/>
                <a:ea typeface="Lato"/>
                <a:cs typeface="Lato"/>
                <a:sym typeface="Lato"/>
              </a:rPr>
              <a:t>NumPad</a:t>
            </a:r>
          </a:p>
          <a:p>
            <a:pPr>
              <a:buClr>
                <a:schemeClr val="bg1"/>
              </a:buClr>
            </a:pPr>
            <a:endParaRPr lang="en-IN" dirty="0">
              <a:solidFill>
                <a:schemeClr val="accent2">
                  <a:lumMod val="60000"/>
                  <a:lumOff val="40000"/>
                </a:schemeClr>
              </a:solidFill>
              <a:latin typeface="Bahnschrift" panose="020B0502040204020203" pitchFamily="34" charset="0"/>
              <a:ea typeface="Lato"/>
              <a:cs typeface="Lato"/>
              <a:sym typeface="Lato"/>
            </a:endParaRPr>
          </a:p>
          <a:p>
            <a:pPr marL="285750" indent="-285750">
              <a:buClr>
                <a:schemeClr val="bg1"/>
              </a:buClr>
              <a:buFont typeface="Wingdings" panose="05000000000000000000" pitchFamily="2" charset="2"/>
              <a:buChar char="v"/>
            </a:pPr>
            <a:r>
              <a:rPr lang="en-IN" dirty="0">
                <a:solidFill>
                  <a:schemeClr val="accent2">
                    <a:lumMod val="60000"/>
                    <a:lumOff val="40000"/>
                  </a:schemeClr>
                </a:solidFill>
                <a:latin typeface="Bahnschrift" panose="020B0502040204020203" pitchFamily="34" charset="0"/>
                <a:ea typeface="Lato"/>
                <a:cs typeface="Lato"/>
                <a:sym typeface="Lato"/>
              </a:rPr>
              <a:t>Breadboard</a:t>
            </a:r>
          </a:p>
          <a:p>
            <a:pPr>
              <a:buClr>
                <a:schemeClr val="bg1"/>
              </a:buClr>
            </a:pPr>
            <a:endParaRPr lang="en-IN" dirty="0">
              <a:solidFill>
                <a:schemeClr val="accent2">
                  <a:lumMod val="60000"/>
                  <a:lumOff val="40000"/>
                </a:schemeClr>
              </a:solidFill>
              <a:latin typeface="Bahnschrift" panose="020B0502040204020203" pitchFamily="34" charset="0"/>
              <a:ea typeface="Lato"/>
              <a:cs typeface="Lato"/>
              <a:sym typeface="Lato"/>
            </a:endParaRPr>
          </a:p>
          <a:p>
            <a:pPr marL="285750" indent="-285750">
              <a:buClr>
                <a:schemeClr val="bg1"/>
              </a:buClr>
              <a:buFont typeface="Wingdings" panose="05000000000000000000" pitchFamily="2" charset="2"/>
              <a:buChar char="v"/>
            </a:pPr>
            <a:r>
              <a:rPr lang="en-IN" dirty="0">
                <a:solidFill>
                  <a:schemeClr val="accent2">
                    <a:lumMod val="60000"/>
                    <a:lumOff val="40000"/>
                  </a:schemeClr>
                </a:solidFill>
                <a:latin typeface="Bahnschrift" panose="020B0502040204020203" pitchFamily="34" charset="0"/>
                <a:ea typeface="Lato"/>
                <a:cs typeface="Lato"/>
                <a:sym typeface="Lato"/>
              </a:rPr>
              <a:t>Relay Module</a:t>
            </a:r>
          </a:p>
          <a:p>
            <a:pPr>
              <a:buClr>
                <a:schemeClr val="bg1"/>
              </a:buClr>
            </a:pPr>
            <a:endParaRPr lang="en-IN" dirty="0">
              <a:solidFill>
                <a:schemeClr val="accent2">
                  <a:lumMod val="60000"/>
                  <a:lumOff val="40000"/>
                </a:schemeClr>
              </a:solidFill>
              <a:latin typeface="Bahnschrift" panose="020B0502040204020203" pitchFamily="34" charset="0"/>
              <a:ea typeface="Lato"/>
              <a:cs typeface="Lato"/>
              <a:sym typeface="Lato"/>
            </a:endParaRPr>
          </a:p>
          <a:p>
            <a:pPr marL="285750" indent="-285750">
              <a:buClr>
                <a:schemeClr val="bg1"/>
              </a:buClr>
              <a:buFont typeface="Wingdings" panose="05000000000000000000" pitchFamily="2" charset="2"/>
              <a:buChar char="v"/>
            </a:pPr>
            <a:r>
              <a:rPr lang="en-IN" dirty="0">
                <a:solidFill>
                  <a:schemeClr val="accent2">
                    <a:lumMod val="60000"/>
                    <a:lumOff val="40000"/>
                  </a:schemeClr>
                </a:solidFill>
                <a:latin typeface="Bahnschrift" panose="020B0502040204020203" pitchFamily="34" charset="0"/>
                <a:ea typeface="Lato"/>
                <a:cs typeface="Lato"/>
                <a:sym typeface="Lato"/>
              </a:rPr>
              <a:t>Battery</a:t>
            </a:r>
          </a:p>
          <a:p>
            <a:pPr>
              <a:buClr>
                <a:schemeClr val="bg1"/>
              </a:buClr>
            </a:pPr>
            <a:endParaRPr lang="en-IN" dirty="0">
              <a:solidFill>
                <a:schemeClr val="accent2">
                  <a:lumMod val="60000"/>
                  <a:lumOff val="40000"/>
                </a:schemeClr>
              </a:solidFill>
              <a:latin typeface="Bahnschrift" panose="020B0502040204020203" pitchFamily="34" charset="0"/>
              <a:ea typeface="Lato"/>
              <a:cs typeface="Lato"/>
              <a:sym typeface="Lato"/>
            </a:endParaRPr>
          </a:p>
          <a:p>
            <a:pPr marL="285750" indent="-285750">
              <a:buClr>
                <a:schemeClr val="bg1"/>
              </a:buClr>
              <a:buFont typeface="Wingdings" panose="05000000000000000000" pitchFamily="2" charset="2"/>
              <a:buChar char="v"/>
            </a:pPr>
            <a:r>
              <a:rPr lang="en-IN" dirty="0">
                <a:solidFill>
                  <a:schemeClr val="accent2">
                    <a:lumMod val="60000"/>
                    <a:lumOff val="40000"/>
                  </a:schemeClr>
                </a:solidFill>
                <a:latin typeface="Bahnschrift" panose="020B0502040204020203" pitchFamily="34" charset="0"/>
                <a:ea typeface="Lato"/>
                <a:cs typeface="Lato"/>
                <a:sym typeface="Lato"/>
              </a:rPr>
              <a:t>Solenoid Lock/Servo Motor</a:t>
            </a:r>
          </a:p>
          <a:p>
            <a:pPr>
              <a:buClr>
                <a:schemeClr val="bg1"/>
              </a:buClr>
            </a:pPr>
            <a:endParaRPr lang="en-IN" dirty="0">
              <a:solidFill>
                <a:schemeClr val="accent2">
                  <a:lumMod val="60000"/>
                  <a:lumOff val="40000"/>
                </a:schemeClr>
              </a:solidFill>
              <a:latin typeface="Bahnschrift" panose="020B0502040204020203" pitchFamily="34" charset="0"/>
              <a:ea typeface="Lato"/>
              <a:cs typeface="Lato"/>
              <a:sym typeface="Lato"/>
            </a:endParaRPr>
          </a:p>
          <a:p>
            <a:pPr marL="285750" indent="-285750">
              <a:buClr>
                <a:schemeClr val="bg1"/>
              </a:buClr>
              <a:buFont typeface="Wingdings" panose="05000000000000000000" pitchFamily="2" charset="2"/>
              <a:buChar char="v"/>
            </a:pPr>
            <a:r>
              <a:rPr lang="en-IN" dirty="0">
                <a:solidFill>
                  <a:schemeClr val="accent2">
                    <a:lumMod val="60000"/>
                    <a:lumOff val="40000"/>
                  </a:schemeClr>
                </a:solidFill>
                <a:latin typeface="Bahnschrift" panose="020B0502040204020203" pitchFamily="34" charset="0"/>
                <a:ea typeface="Lato"/>
                <a:cs typeface="Lato"/>
                <a:sym typeface="Lato"/>
              </a:rPr>
              <a:t>Connecting wires</a:t>
            </a:r>
            <a:endParaRPr dirty="0">
              <a:solidFill>
                <a:schemeClr val="accent2">
                  <a:lumMod val="60000"/>
                  <a:lumOff val="40000"/>
                </a:schemeClr>
              </a:solidFill>
              <a:latin typeface="Bahnschrift" panose="020B0502040204020203" pitchFamily="34" charset="0"/>
              <a:ea typeface="Lato"/>
              <a:cs typeface="Lato"/>
              <a:sym typeface="Lato"/>
            </a:endParaRPr>
          </a:p>
        </p:txBody>
      </p:sp>
      <p:pic>
        <p:nvPicPr>
          <p:cNvPr id="4" name="Picture 3">
            <a:extLst>
              <a:ext uri="{FF2B5EF4-FFF2-40B4-BE49-F238E27FC236}">
                <a16:creationId xmlns:a16="http://schemas.microsoft.com/office/drawing/2014/main" id="{06C860BA-E750-41E6-9E45-0EA475D81D44}"/>
              </a:ext>
            </a:extLst>
          </p:cNvPr>
          <p:cNvPicPr>
            <a:picLocks noChangeAspect="1"/>
          </p:cNvPicPr>
          <p:nvPr/>
        </p:nvPicPr>
        <p:blipFill>
          <a:blip r:embed="rId3"/>
          <a:stretch>
            <a:fillRect/>
          </a:stretch>
        </p:blipFill>
        <p:spPr>
          <a:xfrm>
            <a:off x="5168229" y="1464777"/>
            <a:ext cx="3575720" cy="274735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3"/>
                                        </p:tgtEl>
                                        <p:attrNameLst>
                                          <p:attrName>style.visibility</p:attrName>
                                        </p:attrNameLst>
                                      </p:cBhvr>
                                      <p:to>
                                        <p:strVal val="visible"/>
                                      </p:to>
                                    </p:set>
                                    <p:anim calcmode="lin" valueType="num">
                                      <p:cBhvr additive="base">
                                        <p:cTn id="7" dur="500" fill="hold"/>
                                        <p:tgtEl>
                                          <p:spTgt spid="253"/>
                                        </p:tgtEl>
                                        <p:attrNameLst>
                                          <p:attrName>ppt_x</p:attrName>
                                        </p:attrNameLst>
                                      </p:cBhvr>
                                      <p:tavLst>
                                        <p:tav tm="0">
                                          <p:val>
                                            <p:strVal val="#ppt_x"/>
                                          </p:val>
                                        </p:tav>
                                        <p:tav tm="100000">
                                          <p:val>
                                            <p:strVal val="#ppt_x"/>
                                          </p:val>
                                        </p:tav>
                                      </p:tavLst>
                                    </p:anim>
                                    <p:anim calcmode="lin" valueType="num">
                                      <p:cBhvr additive="base">
                                        <p:cTn id="8" dur="500" fill="hold"/>
                                        <p:tgtEl>
                                          <p:spTgt spid="25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254"/>
                                        </p:tgtEl>
                                        <p:attrNameLst>
                                          <p:attrName>style.visibility</p:attrName>
                                        </p:attrNameLst>
                                      </p:cBhvr>
                                      <p:to>
                                        <p:strVal val="visible"/>
                                      </p:to>
                                    </p:set>
                                    <p:anim calcmode="lin" valueType="num">
                                      <p:cBhvr>
                                        <p:cTn id="13" dur="500" fill="hold"/>
                                        <p:tgtEl>
                                          <p:spTgt spid="254"/>
                                        </p:tgtEl>
                                        <p:attrNameLst>
                                          <p:attrName>ppt_w</p:attrName>
                                        </p:attrNameLst>
                                      </p:cBhvr>
                                      <p:tavLst>
                                        <p:tav tm="0">
                                          <p:val>
                                            <p:fltVal val="0"/>
                                          </p:val>
                                        </p:tav>
                                        <p:tav tm="100000">
                                          <p:val>
                                            <p:strVal val="#ppt_w"/>
                                          </p:val>
                                        </p:tav>
                                      </p:tavLst>
                                    </p:anim>
                                    <p:anim calcmode="lin" valueType="num">
                                      <p:cBhvr>
                                        <p:cTn id="14" dur="500" fill="hold"/>
                                        <p:tgtEl>
                                          <p:spTgt spid="254"/>
                                        </p:tgtEl>
                                        <p:attrNameLst>
                                          <p:attrName>ppt_h</p:attrName>
                                        </p:attrNameLst>
                                      </p:cBhvr>
                                      <p:tavLst>
                                        <p:tav tm="0">
                                          <p:val>
                                            <p:fltVal val="0"/>
                                          </p:val>
                                        </p:tav>
                                        <p:tav tm="100000">
                                          <p:val>
                                            <p:strVal val="#ppt_h"/>
                                          </p:val>
                                        </p:tav>
                                      </p:tavLst>
                                    </p:anim>
                                    <p:animEffect transition="in" filter="fade">
                                      <p:cBhvr>
                                        <p:cTn id="15" dur="500"/>
                                        <p:tgtEl>
                                          <p:spTgt spid="254"/>
                                        </p:tgtEl>
                                      </p:cBhvr>
                                    </p:animEffect>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heel(1)">
                                      <p:cBhvr>
                                        <p:cTn id="20"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3" grpId="0"/>
      <p:bldP spid="25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1"/>
          <p:cNvSpPr txBox="1">
            <a:spLocks noGrp="1"/>
          </p:cNvSpPr>
          <p:nvPr>
            <p:ph type="title"/>
          </p:nvPr>
        </p:nvSpPr>
        <p:spPr>
          <a:xfrm>
            <a:off x="828677" y="167533"/>
            <a:ext cx="8672512"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latin typeface="Roboto Medium" panose="02000000000000000000" pitchFamily="2" charset="0"/>
                <a:ea typeface="Roboto Medium" panose="02000000000000000000" pitchFamily="2" charset="0"/>
                <a:cs typeface="Arial"/>
                <a:sym typeface="Arial"/>
              </a:rPr>
              <a:t>CONNECTION AND CIRCUIT DIAGRAM</a:t>
            </a:r>
            <a:endParaRPr sz="3600" dirty="0">
              <a:latin typeface="Roboto Medium" panose="02000000000000000000" pitchFamily="2" charset="0"/>
              <a:ea typeface="Roboto Medium" panose="02000000000000000000" pitchFamily="2" charset="0"/>
              <a:cs typeface="Arial"/>
              <a:sym typeface="Arial"/>
            </a:endParaRPr>
          </a:p>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6" name="Picture 5">
            <a:extLst>
              <a:ext uri="{FF2B5EF4-FFF2-40B4-BE49-F238E27FC236}">
                <a16:creationId xmlns:a16="http://schemas.microsoft.com/office/drawing/2014/main" id="{734C2F2E-F2D6-4ADC-929D-D67EB83D434C}"/>
              </a:ext>
            </a:extLst>
          </p:cNvPr>
          <p:cNvPicPr>
            <a:picLocks noChangeAspect="1"/>
          </p:cNvPicPr>
          <p:nvPr/>
        </p:nvPicPr>
        <p:blipFill>
          <a:blip r:embed="rId3"/>
          <a:stretch>
            <a:fillRect/>
          </a:stretch>
        </p:blipFill>
        <p:spPr>
          <a:xfrm>
            <a:off x="721518" y="1081633"/>
            <a:ext cx="4937747" cy="3796755"/>
          </a:xfrm>
          <a:prstGeom prst="rect">
            <a:avLst/>
          </a:prstGeom>
        </p:spPr>
      </p:pic>
      <p:sp>
        <p:nvSpPr>
          <p:cNvPr id="4" name="TextBox 3">
            <a:extLst>
              <a:ext uri="{FF2B5EF4-FFF2-40B4-BE49-F238E27FC236}">
                <a16:creationId xmlns:a16="http://schemas.microsoft.com/office/drawing/2014/main" id="{3627DD46-327D-4322-902B-FFABEE475472}"/>
              </a:ext>
            </a:extLst>
          </p:cNvPr>
          <p:cNvSpPr txBox="1"/>
          <p:nvPr/>
        </p:nvSpPr>
        <p:spPr>
          <a:xfrm>
            <a:off x="6107906" y="1372391"/>
            <a:ext cx="1371600" cy="307777"/>
          </a:xfrm>
          <a:prstGeom prst="rect">
            <a:avLst/>
          </a:prstGeom>
          <a:noFill/>
        </p:spPr>
        <p:txBody>
          <a:bodyPr wrap="square" rtlCol="0">
            <a:spAutoFit/>
          </a:bodyPr>
          <a:lstStyle/>
          <a:p>
            <a:r>
              <a:rPr lang="en-IN" dirty="0">
                <a:solidFill>
                  <a:schemeClr val="lt1"/>
                </a:solidFill>
                <a:latin typeface="Bahnschrift" panose="020B0502040204020203" pitchFamily="34" charset="0"/>
                <a:ea typeface="Lato"/>
                <a:cs typeface="Lato"/>
                <a:sym typeface="Lato"/>
              </a:rPr>
              <a:t>Solenoid Lock</a:t>
            </a:r>
          </a:p>
        </p:txBody>
      </p:sp>
      <p:cxnSp>
        <p:nvCxnSpPr>
          <p:cNvPr id="7" name="Straight Arrow Connector 6">
            <a:extLst>
              <a:ext uri="{FF2B5EF4-FFF2-40B4-BE49-F238E27FC236}">
                <a16:creationId xmlns:a16="http://schemas.microsoft.com/office/drawing/2014/main" id="{0AE7D97B-17EC-4EBE-BFD7-0C2BEBCCEB2C}"/>
              </a:ext>
            </a:extLst>
          </p:cNvPr>
          <p:cNvCxnSpPr>
            <a:cxnSpLocks/>
          </p:cNvCxnSpPr>
          <p:nvPr/>
        </p:nvCxnSpPr>
        <p:spPr>
          <a:xfrm flipH="1">
            <a:off x="5750718" y="1540319"/>
            <a:ext cx="357188" cy="0"/>
          </a:xfrm>
          <a:prstGeom prst="straightConnector1">
            <a:avLst/>
          </a:prstGeom>
          <a:ln>
            <a:headEnd type="none" w="med" len="med"/>
            <a:tailEnd type="arrow" w="med" len="med"/>
          </a:ln>
        </p:spPr>
        <p:style>
          <a:lnRef idx="2">
            <a:schemeClr val="accent4"/>
          </a:lnRef>
          <a:fillRef idx="0">
            <a:schemeClr val="accent4"/>
          </a:fillRef>
          <a:effectRef idx="1">
            <a:schemeClr val="accent4"/>
          </a:effectRef>
          <a:fontRef idx="minor">
            <a:schemeClr val="tx1"/>
          </a:fontRef>
        </p:style>
      </p:cxnSp>
      <p:sp>
        <p:nvSpPr>
          <p:cNvPr id="9" name="TextBox 8">
            <a:extLst>
              <a:ext uri="{FF2B5EF4-FFF2-40B4-BE49-F238E27FC236}">
                <a16:creationId xmlns:a16="http://schemas.microsoft.com/office/drawing/2014/main" id="{4337626C-BD14-4925-8CDC-88987D6D5F22}"/>
              </a:ext>
            </a:extLst>
          </p:cNvPr>
          <p:cNvSpPr txBox="1"/>
          <p:nvPr/>
        </p:nvSpPr>
        <p:spPr>
          <a:xfrm>
            <a:off x="6022181" y="1769515"/>
            <a:ext cx="2757489" cy="1169551"/>
          </a:xfrm>
          <a:prstGeom prst="rect">
            <a:avLst/>
          </a:prstGeom>
          <a:noFill/>
        </p:spPr>
        <p:txBody>
          <a:bodyPr wrap="square" rtlCol="0">
            <a:spAutoFit/>
          </a:bodyPr>
          <a:lstStyle/>
          <a:p>
            <a:r>
              <a:rPr lang="en-IN" dirty="0">
                <a:solidFill>
                  <a:schemeClr val="accent2">
                    <a:lumMod val="60000"/>
                    <a:lumOff val="40000"/>
                  </a:schemeClr>
                </a:solidFill>
                <a:latin typeface="Bahnschrift" panose="020B0502040204020203" pitchFamily="34" charset="0"/>
                <a:ea typeface="Lato"/>
                <a:cs typeface="Lato"/>
              </a:rPr>
              <a:t>**A Servo Motor Can Also Be used instead of the solenoid</a:t>
            </a:r>
          </a:p>
          <a:p>
            <a:r>
              <a:rPr lang="en-IN" dirty="0">
                <a:solidFill>
                  <a:schemeClr val="accent2">
                    <a:lumMod val="60000"/>
                    <a:lumOff val="40000"/>
                  </a:schemeClr>
                </a:solidFill>
                <a:latin typeface="Bahnschrift" panose="020B0502040204020203" pitchFamily="34" charset="0"/>
                <a:ea typeface="Lato"/>
                <a:cs typeface="Lato"/>
              </a:rPr>
              <a:t>Lock but the solenoid lock is more efficient and secure than the servo motor mechanism.</a:t>
            </a: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9"/>
                                        </p:tgtEl>
                                        <p:attrNameLst>
                                          <p:attrName>style.visibility</p:attrName>
                                        </p:attrNameLst>
                                      </p:cBhvr>
                                      <p:to>
                                        <p:strVal val="visible"/>
                                      </p:to>
                                    </p:set>
                                    <p:anim calcmode="lin" valueType="num">
                                      <p:cBhvr additive="base">
                                        <p:cTn id="7" dur="500" fill="hold"/>
                                        <p:tgtEl>
                                          <p:spTgt spid="259"/>
                                        </p:tgtEl>
                                        <p:attrNameLst>
                                          <p:attrName>ppt_x</p:attrName>
                                        </p:attrNameLst>
                                      </p:cBhvr>
                                      <p:tavLst>
                                        <p:tav tm="0">
                                          <p:val>
                                            <p:strVal val="#ppt_x"/>
                                          </p:val>
                                        </p:tav>
                                        <p:tav tm="100000">
                                          <p:val>
                                            <p:strVal val="#ppt_x"/>
                                          </p:val>
                                        </p:tav>
                                      </p:tavLst>
                                    </p:anim>
                                    <p:anim calcmode="lin" valueType="num">
                                      <p:cBhvr additive="base">
                                        <p:cTn id="8" dur="500" fill="hold"/>
                                        <p:tgtEl>
                                          <p:spTgt spid="25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heel(1)">
                                      <p:cBhvr>
                                        <p:cTn id="13" dur="20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ppt_w</p:attrName>
                                        </p:attrNameLst>
                                      </p:cBhvr>
                                      <p:tavLst>
                                        <p:tav tm="0">
                                          <p:val>
                                            <p:fltVal val="0"/>
                                          </p:val>
                                        </p:tav>
                                        <p:tav tm="100000">
                                          <p:val>
                                            <p:strVal val="#ppt_w"/>
                                          </p:val>
                                        </p:tav>
                                      </p:tavLst>
                                    </p:anim>
                                    <p:anim calcmode="lin" valueType="num">
                                      <p:cBhvr>
                                        <p:cTn id="26" dur="500" fill="hold"/>
                                        <p:tgtEl>
                                          <p:spTgt spid="9"/>
                                        </p:tgtEl>
                                        <p:attrNameLst>
                                          <p:attrName>ppt_h</p:attrName>
                                        </p:attrNameLst>
                                      </p:cBhvr>
                                      <p:tavLst>
                                        <p:tav tm="0">
                                          <p:val>
                                            <p:fltVal val="0"/>
                                          </p:val>
                                        </p:tav>
                                        <p:tav tm="100000">
                                          <p:val>
                                            <p:strVal val="#ppt_h"/>
                                          </p:val>
                                        </p:tav>
                                      </p:tavLst>
                                    </p:anim>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9" grpId="0"/>
      <p:bldP spid="4"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2"/>
          <p:cNvSpPr txBox="1">
            <a:spLocks noGrp="1"/>
          </p:cNvSpPr>
          <p:nvPr>
            <p:ph type="title"/>
          </p:nvPr>
        </p:nvSpPr>
        <p:spPr>
          <a:xfrm>
            <a:off x="2961993" y="35718"/>
            <a:ext cx="63606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latin typeface="Roboto Medium" panose="02000000000000000000" pitchFamily="2" charset="0"/>
                <a:ea typeface="Roboto Medium" panose="02000000000000000000" pitchFamily="2" charset="0"/>
                <a:cs typeface="Arial"/>
              </a:rPr>
              <a:t>PSEUDOCODE</a:t>
            </a:r>
            <a:endParaRPr sz="3600" dirty="0">
              <a:latin typeface="Roboto Medium" panose="02000000000000000000" pitchFamily="2" charset="0"/>
              <a:ea typeface="Roboto Medium" panose="02000000000000000000" pitchFamily="2" charset="0"/>
              <a:cs typeface="Arial"/>
            </a:endParaRPr>
          </a:p>
        </p:txBody>
      </p:sp>
      <p:sp>
        <p:nvSpPr>
          <p:cNvPr id="266" name="Google Shape;266;p22"/>
          <p:cNvSpPr txBox="1">
            <a:spLocks noGrp="1"/>
          </p:cNvSpPr>
          <p:nvPr>
            <p:ph type="body" idx="1"/>
          </p:nvPr>
        </p:nvSpPr>
        <p:spPr>
          <a:xfrm>
            <a:off x="292894" y="979569"/>
            <a:ext cx="8562450" cy="402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400" dirty="0">
                <a:solidFill>
                  <a:schemeClr val="accent2">
                    <a:lumMod val="60000"/>
                    <a:lumOff val="40000"/>
                  </a:schemeClr>
                </a:solidFill>
                <a:latin typeface="Bahnschrift" panose="020B0502040204020203" pitchFamily="34" charset="0"/>
                <a:sym typeface="Arial"/>
              </a:rPr>
              <a:t>               The Basic Idea Of our electronic delivery system project is-</a:t>
            </a:r>
          </a:p>
          <a:p>
            <a:pPr marL="285750" lvl="0" indent="-285750" algn="l" rtl="0">
              <a:spcBef>
                <a:spcPts val="0"/>
              </a:spcBef>
              <a:spcAft>
                <a:spcPts val="0"/>
              </a:spcAft>
              <a:buFont typeface="Wingdings" panose="05000000000000000000" pitchFamily="2" charset="2"/>
              <a:buChar char="v"/>
            </a:pPr>
            <a:endParaRPr lang="en-IN" sz="1400" dirty="0">
              <a:latin typeface="Bahnschrift" panose="020B0502040204020203" pitchFamily="34" charset="0"/>
            </a:endParaRPr>
          </a:p>
          <a:p>
            <a:pPr marL="285750" lvl="0" indent="-285750" algn="l" rtl="0">
              <a:spcBef>
                <a:spcPts val="0"/>
              </a:spcBef>
              <a:spcAft>
                <a:spcPts val="0"/>
              </a:spcAft>
              <a:buFont typeface="Wingdings" panose="05000000000000000000" pitchFamily="2" charset="2"/>
              <a:buChar char="v"/>
            </a:pPr>
            <a:r>
              <a:rPr lang="en-IN" sz="1400" dirty="0">
                <a:latin typeface="Bahnschrift" panose="020B0502040204020203" pitchFamily="34" charset="0"/>
              </a:rPr>
              <a:t>The User will receive an online system generated 5 digit code on his email by the company when his package is out for delivery. This 5 digit random code can be generated by using </a:t>
            </a:r>
            <a:r>
              <a:rPr lang="en-IN" sz="1400" dirty="0">
                <a:solidFill>
                  <a:schemeClr val="accent2">
                    <a:lumMod val="60000"/>
                    <a:lumOff val="40000"/>
                  </a:schemeClr>
                </a:solidFill>
                <a:latin typeface="Bahnschrift" panose="020B0502040204020203" pitchFamily="34" charset="0"/>
                <a:sym typeface="Arial"/>
              </a:rPr>
              <a:t>Random()</a:t>
            </a:r>
            <a:r>
              <a:rPr lang="en-IN" sz="1400" dirty="0">
                <a:latin typeface="Bahnschrift" panose="020B0502040204020203" pitchFamily="34" charset="0"/>
              </a:rPr>
              <a:t> &amp; </a:t>
            </a:r>
            <a:r>
              <a:rPr lang="en-IN" sz="1400" dirty="0">
                <a:solidFill>
                  <a:schemeClr val="accent2">
                    <a:lumMod val="60000"/>
                    <a:lumOff val="40000"/>
                  </a:schemeClr>
                </a:solidFill>
                <a:latin typeface="Bahnschrift" panose="020B0502040204020203" pitchFamily="34" charset="0"/>
              </a:rPr>
              <a:t>RandomSeed()</a:t>
            </a:r>
            <a:r>
              <a:rPr lang="en-IN" sz="1400" dirty="0">
                <a:latin typeface="Bahnschrift" panose="020B0502040204020203" pitchFamily="34" charset="0"/>
              </a:rPr>
              <a:t> function in Arduino.</a:t>
            </a:r>
          </a:p>
          <a:p>
            <a:pPr marL="0" lvl="0" indent="0" algn="l" rtl="0">
              <a:spcBef>
                <a:spcPts val="0"/>
              </a:spcBef>
              <a:spcAft>
                <a:spcPts val="0"/>
              </a:spcAft>
              <a:buNone/>
            </a:pPr>
            <a:endParaRPr lang="en-IN" sz="1400" dirty="0">
              <a:latin typeface="Bahnschrift" panose="020B0502040204020203" pitchFamily="34" charset="0"/>
            </a:endParaRPr>
          </a:p>
          <a:p>
            <a:pPr marL="285750" lvl="0" indent="-285750" algn="l" rtl="0">
              <a:spcBef>
                <a:spcPts val="0"/>
              </a:spcBef>
              <a:spcAft>
                <a:spcPts val="0"/>
              </a:spcAft>
              <a:buFont typeface="Wingdings" panose="05000000000000000000" pitchFamily="2" charset="2"/>
              <a:buChar char="v"/>
            </a:pPr>
            <a:r>
              <a:rPr lang="en-IN" sz="1400" dirty="0">
                <a:latin typeface="Bahnschrift" panose="020B0502040204020203" pitchFamily="34" charset="0"/>
              </a:rPr>
              <a:t>When the Package is delivered manually into the box the delivery person will have to press ‘#’ button on the numpad to ensure that the mail box is locked. </a:t>
            </a:r>
          </a:p>
          <a:p>
            <a:pPr marL="0" lvl="0" indent="0" algn="l" rtl="0">
              <a:spcBef>
                <a:spcPts val="0"/>
              </a:spcBef>
              <a:spcAft>
                <a:spcPts val="0"/>
              </a:spcAft>
              <a:buNone/>
            </a:pPr>
            <a:endParaRPr lang="en-IN" sz="1400" dirty="0">
              <a:latin typeface="Bahnschrift" panose="020B0502040204020203" pitchFamily="34" charset="0"/>
            </a:endParaRPr>
          </a:p>
          <a:p>
            <a:pPr marL="285750" lvl="0" indent="-285750" algn="l" rtl="0">
              <a:spcBef>
                <a:spcPts val="0"/>
              </a:spcBef>
              <a:spcAft>
                <a:spcPts val="0"/>
              </a:spcAft>
              <a:buFont typeface="Wingdings" panose="05000000000000000000" pitchFamily="2" charset="2"/>
              <a:buChar char="v"/>
            </a:pPr>
            <a:r>
              <a:rPr lang="en-IN" sz="1400" dirty="0">
                <a:latin typeface="Bahnschrift" panose="020B0502040204020203" pitchFamily="34" charset="0"/>
              </a:rPr>
              <a:t>Now as the box is locked the user can now open the box only by the code on the mail, so as the user enters the code, the Arduino checks out whether the code matches and if it does the relay module sends a signal to the lock and it opens</a:t>
            </a:r>
          </a:p>
          <a:p>
            <a:pPr marL="285750" lvl="0" indent="-285750" algn="l" rtl="0">
              <a:spcBef>
                <a:spcPts val="0"/>
              </a:spcBef>
              <a:spcAft>
                <a:spcPts val="0"/>
              </a:spcAft>
              <a:buFont typeface="Wingdings" panose="05000000000000000000" pitchFamily="2" charset="2"/>
              <a:buChar char="v"/>
            </a:pPr>
            <a:endParaRPr lang="en-IN" sz="1400" dirty="0">
              <a:latin typeface="Bahnschrift" panose="020B0502040204020203" pitchFamily="34" charset="0"/>
            </a:endParaRPr>
          </a:p>
          <a:p>
            <a:pPr marL="285750" lvl="0" indent="-285750" algn="l" rtl="0">
              <a:spcBef>
                <a:spcPts val="0"/>
              </a:spcBef>
              <a:spcAft>
                <a:spcPts val="0"/>
              </a:spcAft>
              <a:buFont typeface="Wingdings" panose="05000000000000000000" pitchFamily="2" charset="2"/>
              <a:buChar char="v"/>
            </a:pPr>
            <a:r>
              <a:rPr lang="en-IN" sz="1400" dirty="0">
                <a:latin typeface="Bahnschrift" panose="020B0502040204020203" pitchFamily="34" charset="0"/>
              </a:rPr>
              <a:t>To lock the box again the user may press ‘#’ again and it will be locked</a:t>
            </a:r>
          </a:p>
          <a:p>
            <a:pPr marL="285750" lvl="0" indent="-285750" algn="l" rtl="0">
              <a:spcBef>
                <a:spcPts val="0"/>
              </a:spcBef>
              <a:spcAft>
                <a:spcPts val="0"/>
              </a:spcAft>
              <a:buFont typeface="Wingdings" panose="05000000000000000000" pitchFamily="2" charset="2"/>
              <a:buChar char="v"/>
            </a:pPr>
            <a:endParaRPr lang="en-IN" sz="1400" dirty="0">
              <a:latin typeface="Bahnschrift" panose="020B0502040204020203" pitchFamily="34" charset="0"/>
            </a:endParaRPr>
          </a:p>
          <a:p>
            <a:pPr marL="285750" lvl="0" indent="-285750" algn="l" rtl="0">
              <a:spcBef>
                <a:spcPts val="0"/>
              </a:spcBef>
              <a:spcAft>
                <a:spcPts val="0"/>
              </a:spcAft>
              <a:buFont typeface="Wingdings" panose="05000000000000000000" pitchFamily="2" charset="2"/>
              <a:buChar char="v"/>
            </a:pPr>
            <a:r>
              <a:rPr lang="en-IN" sz="1400" dirty="0">
                <a:latin typeface="Bahnschrift" panose="020B0502040204020203" pitchFamily="34" charset="0"/>
              </a:rPr>
              <a:t>The Code to be uploaded in Arduino for the system to work is –</a:t>
            </a:r>
          </a:p>
          <a:p>
            <a:pPr marL="0" lvl="0" indent="0" algn="l" rtl="0">
              <a:spcBef>
                <a:spcPts val="0"/>
              </a:spcBef>
              <a:spcAft>
                <a:spcPts val="0"/>
              </a:spcAft>
              <a:buNone/>
            </a:pPr>
            <a:endParaRPr lang="en-IN" sz="1400" dirty="0">
              <a:latin typeface="Bahnschrift" panose="020B0502040204020203" pitchFamily="34" charset="0"/>
            </a:endParaRPr>
          </a:p>
          <a:p>
            <a:pPr marL="0" lvl="0" indent="0" algn="l" rtl="0">
              <a:spcBef>
                <a:spcPts val="0"/>
              </a:spcBef>
              <a:spcAft>
                <a:spcPts val="0"/>
              </a:spcAft>
              <a:buNone/>
            </a:pPr>
            <a:endParaRPr dirty="0">
              <a:solidFill>
                <a:srgbClr val="FFFFFF"/>
              </a:solidFill>
            </a:endParaRPr>
          </a:p>
        </p:txBody>
      </p:sp>
      <p:sp>
        <p:nvSpPr>
          <p:cNvPr id="267" name="Google Shape;267;p2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5"/>
                                        </p:tgtEl>
                                        <p:attrNameLst>
                                          <p:attrName>style.visibility</p:attrName>
                                        </p:attrNameLst>
                                      </p:cBhvr>
                                      <p:to>
                                        <p:strVal val="visible"/>
                                      </p:to>
                                    </p:set>
                                    <p:anim calcmode="lin" valueType="num">
                                      <p:cBhvr additive="base">
                                        <p:cTn id="7" dur="500" fill="hold"/>
                                        <p:tgtEl>
                                          <p:spTgt spid="265"/>
                                        </p:tgtEl>
                                        <p:attrNameLst>
                                          <p:attrName>ppt_x</p:attrName>
                                        </p:attrNameLst>
                                      </p:cBhvr>
                                      <p:tavLst>
                                        <p:tav tm="0">
                                          <p:val>
                                            <p:strVal val="#ppt_x"/>
                                          </p:val>
                                        </p:tav>
                                        <p:tav tm="100000">
                                          <p:val>
                                            <p:strVal val="#ppt_x"/>
                                          </p:val>
                                        </p:tav>
                                      </p:tavLst>
                                    </p:anim>
                                    <p:anim calcmode="lin" valueType="num">
                                      <p:cBhvr additive="base">
                                        <p:cTn id="8" dur="500" fill="hold"/>
                                        <p:tgtEl>
                                          <p:spTgt spid="26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266">
                                            <p:txEl>
                                              <p:pRg st="0" end="0"/>
                                            </p:txEl>
                                          </p:spTgt>
                                        </p:tgtEl>
                                        <p:attrNameLst>
                                          <p:attrName>style.visibility</p:attrName>
                                        </p:attrNameLst>
                                      </p:cBhvr>
                                      <p:to>
                                        <p:strVal val="visible"/>
                                      </p:to>
                                    </p:set>
                                    <p:anim calcmode="lin" valueType="num">
                                      <p:cBhvr>
                                        <p:cTn id="13" dur="500" fill="hold"/>
                                        <p:tgtEl>
                                          <p:spTgt spid="266">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266">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266">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266">
                                            <p:txEl>
                                              <p:pRg st="2" end="2"/>
                                            </p:txEl>
                                          </p:spTgt>
                                        </p:tgtEl>
                                        <p:attrNameLst>
                                          <p:attrName>style.visibility</p:attrName>
                                        </p:attrNameLst>
                                      </p:cBhvr>
                                      <p:to>
                                        <p:strVal val="visible"/>
                                      </p:to>
                                    </p:set>
                                    <p:anim calcmode="lin" valueType="num">
                                      <p:cBhvr>
                                        <p:cTn id="20" dur="500" fill="hold"/>
                                        <p:tgtEl>
                                          <p:spTgt spid="266">
                                            <p:txEl>
                                              <p:pRg st="2" end="2"/>
                                            </p:txEl>
                                          </p:spTgt>
                                        </p:tgtEl>
                                        <p:attrNameLst>
                                          <p:attrName>ppt_w</p:attrName>
                                        </p:attrNameLst>
                                      </p:cBhvr>
                                      <p:tavLst>
                                        <p:tav tm="0">
                                          <p:val>
                                            <p:fltVal val="0"/>
                                          </p:val>
                                        </p:tav>
                                        <p:tav tm="100000">
                                          <p:val>
                                            <p:strVal val="#ppt_w"/>
                                          </p:val>
                                        </p:tav>
                                      </p:tavLst>
                                    </p:anim>
                                    <p:anim calcmode="lin" valueType="num">
                                      <p:cBhvr>
                                        <p:cTn id="21" dur="500" fill="hold"/>
                                        <p:tgtEl>
                                          <p:spTgt spid="266">
                                            <p:txEl>
                                              <p:pRg st="2" end="2"/>
                                            </p:txEl>
                                          </p:spTgt>
                                        </p:tgtEl>
                                        <p:attrNameLst>
                                          <p:attrName>ppt_h</p:attrName>
                                        </p:attrNameLst>
                                      </p:cBhvr>
                                      <p:tavLst>
                                        <p:tav tm="0">
                                          <p:val>
                                            <p:fltVal val="0"/>
                                          </p:val>
                                        </p:tav>
                                        <p:tav tm="100000">
                                          <p:val>
                                            <p:strVal val="#ppt_h"/>
                                          </p:val>
                                        </p:tav>
                                      </p:tavLst>
                                    </p:anim>
                                    <p:animEffect transition="in" filter="fade">
                                      <p:cBhvr>
                                        <p:cTn id="22" dur="500"/>
                                        <p:tgtEl>
                                          <p:spTgt spid="266">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266">
                                            <p:txEl>
                                              <p:pRg st="4" end="4"/>
                                            </p:txEl>
                                          </p:spTgt>
                                        </p:tgtEl>
                                        <p:attrNameLst>
                                          <p:attrName>style.visibility</p:attrName>
                                        </p:attrNameLst>
                                      </p:cBhvr>
                                      <p:to>
                                        <p:strVal val="visible"/>
                                      </p:to>
                                    </p:set>
                                    <p:anim calcmode="lin" valueType="num">
                                      <p:cBhvr>
                                        <p:cTn id="27" dur="500" fill="hold"/>
                                        <p:tgtEl>
                                          <p:spTgt spid="266">
                                            <p:txEl>
                                              <p:pRg st="4" end="4"/>
                                            </p:txEl>
                                          </p:spTgt>
                                        </p:tgtEl>
                                        <p:attrNameLst>
                                          <p:attrName>ppt_w</p:attrName>
                                        </p:attrNameLst>
                                      </p:cBhvr>
                                      <p:tavLst>
                                        <p:tav tm="0">
                                          <p:val>
                                            <p:fltVal val="0"/>
                                          </p:val>
                                        </p:tav>
                                        <p:tav tm="100000">
                                          <p:val>
                                            <p:strVal val="#ppt_w"/>
                                          </p:val>
                                        </p:tav>
                                      </p:tavLst>
                                    </p:anim>
                                    <p:anim calcmode="lin" valueType="num">
                                      <p:cBhvr>
                                        <p:cTn id="28" dur="500" fill="hold"/>
                                        <p:tgtEl>
                                          <p:spTgt spid="266">
                                            <p:txEl>
                                              <p:pRg st="4" end="4"/>
                                            </p:txEl>
                                          </p:spTgt>
                                        </p:tgtEl>
                                        <p:attrNameLst>
                                          <p:attrName>ppt_h</p:attrName>
                                        </p:attrNameLst>
                                      </p:cBhvr>
                                      <p:tavLst>
                                        <p:tav tm="0">
                                          <p:val>
                                            <p:fltVal val="0"/>
                                          </p:val>
                                        </p:tav>
                                        <p:tav tm="100000">
                                          <p:val>
                                            <p:strVal val="#ppt_h"/>
                                          </p:val>
                                        </p:tav>
                                      </p:tavLst>
                                    </p:anim>
                                    <p:animEffect transition="in" filter="fade">
                                      <p:cBhvr>
                                        <p:cTn id="29" dur="500"/>
                                        <p:tgtEl>
                                          <p:spTgt spid="266">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grpId="0" nodeType="clickEffect">
                                  <p:stCondLst>
                                    <p:cond delay="0"/>
                                  </p:stCondLst>
                                  <p:childTnLst>
                                    <p:set>
                                      <p:cBhvr>
                                        <p:cTn id="33" dur="1" fill="hold">
                                          <p:stCondLst>
                                            <p:cond delay="0"/>
                                          </p:stCondLst>
                                        </p:cTn>
                                        <p:tgtEl>
                                          <p:spTgt spid="266">
                                            <p:txEl>
                                              <p:pRg st="6" end="6"/>
                                            </p:txEl>
                                          </p:spTgt>
                                        </p:tgtEl>
                                        <p:attrNameLst>
                                          <p:attrName>style.visibility</p:attrName>
                                        </p:attrNameLst>
                                      </p:cBhvr>
                                      <p:to>
                                        <p:strVal val="visible"/>
                                      </p:to>
                                    </p:set>
                                    <p:anim calcmode="lin" valueType="num">
                                      <p:cBhvr>
                                        <p:cTn id="34" dur="500" fill="hold"/>
                                        <p:tgtEl>
                                          <p:spTgt spid="266">
                                            <p:txEl>
                                              <p:pRg st="6" end="6"/>
                                            </p:txEl>
                                          </p:spTgt>
                                        </p:tgtEl>
                                        <p:attrNameLst>
                                          <p:attrName>ppt_w</p:attrName>
                                        </p:attrNameLst>
                                      </p:cBhvr>
                                      <p:tavLst>
                                        <p:tav tm="0">
                                          <p:val>
                                            <p:fltVal val="0"/>
                                          </p:val>
                                        </p:tav>
                                        <p:tav tm="100000">
                                          <p:val>
                                            <p:strVal val="#ppt_w"/>
                                          </p:val>
                                        </p:tav>
                                      </p:tavLst>
                                    </p:anim>
                                    <p:anim calcmode="lin" valueType="num">
                                      <p:cBhvr>
                                        <p:cTn id="35" dur="500" fill="hold"/>
                                        <p:tgtEl>
                                          <p:spTgt spid="266">
                                            <p:txEl>
                                              <p:pRg st="6" end="6"/>
                                            </p:txEl>
                                          </p:spTgt>
                                        </p:tgtEl>
                                        <p:attrNameLst>
                                          <p:attrName>ppt_h</p:attrName>
                                        </p:attrNameLst>
                                      </p:cBhvr>
                                      <p:tavLst>
                                        <p:tav tm="0">
                                          <p:val>
                                            <p:fltVal val="0"/>
                                          </p:val>
                                        </p:tav>
                                        <p:tav tm="100000">
                                          <p:val>
                                            <p:strVal val="#ppt_h"/>
                                          </p:val>
                                        </p:tav>
                                      </p:tavLst>
                                    </p:anim>
                                    <p:animEffect transition="in" filter="fade">
                                      <p:cBhvr>
                                        <p:cTn id="36" dur="500"/>
                                        <p:tgtEl>
                                          <p:spTgt spid="266">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266">
                                            <p:txEl>
                                              <p:pRg st="8" end="8"/>
                                            </p:txEl>
                                          </p:spTgt>
                                        </p:tgtEl>
                                        <p:attrNameLst>
                                          <p:attrName>style.visibility</p:attrName>
                                        </p:attrNameLst>
                                      </p:cBhvr>
                                      <p:to>
                                        <p:strVal val="visible"/>
                                      </p:to>
                                    </p:set>
                                    <p:anim calcmode="lin" valueType="num">
                                      <p:cBhvr>
                                        <p:cTn id="41" dur="500" fill="hold"/>
                                        <p:tgtEl>
                                          <p:spTgt spid="266">
                                            <p:txEl>
                                              <p:pRg st="8" end="8"/>
                                            </p:txEl>
                                          </p:spTgt>
                                        </p:tgtEl>
                                        <p:attrNameLst>
                                          <p:attrName>ppt_w</p:attrName>
                                        </p:attrNameLst>
                                      </p:cBhvr>
                                      <p:tavLst>
                                        <p:tav tm="0">
                                          <p:val>
                                            <p:fltVal val="0"/>
                                          </p:val>
                                        </p:tav>
                                        <p:tav tm="100000">
                                          <p:val>
                                            <p:strVal val="#ppt_w"/>
                                          </p:val>
                                        </p:tav>
                                      </p:tavLst>
                                    </p:anim>
                                    <p:anim calcmode="lin" valueType="num">
                                      <p:cBhvr>
                                        <p:cTn id="42" dur="500" fill="hold"/>
                                        <p:tgtEl>
                                          <p:spTgt spid="266">
                                            <p:txEl>
                                              <p:pRg st="8" end="8"/>
                                            </p:txEl>
                                          </p:spTgt>
                                        </p:tgtEl>
                                        <p:attrNameLst>
                                          <p:attrName>ppt_h</p:attrName>
                                        </p:attrNameLst>
                                      </p:cBhvr>
                                      <p:tavLst>
                                        <p:tav tm="0">
                                          <p:val>
                                            <p:fltVal val="0"/>
                                          </p:val>
                                        </p:tav>
                                        <p:tav tm="100000">
                                          <p:val>
                                            <p:strVal val="#ppt_h"/>
                                          </p:val>
                                        </p:tav>
                                      </p:tavLst>
                                    </p:anim>
                                    <p:animEffect transition="in" filter="fade">
                                      <p:cBhvr>
                                        <p:cTn id="43" dur="500"/>
                                        <p:tgtEl>
                                          <p:spTgt spid="266">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grpId="0" nodeType="clickEffect">
                                  <p:stCondLst>
                                    <p:cond delay="0"/>
                                  </p:stCondLst>
                                  <p:childTnLst>
                                    <p:set>
                                      <p:cBhvr>
                                        <p:cTn id="47" dur="1" fill="hold">
                                          <p:stCondLst>
                                            <p:cond delay="0"/>
                                          </p:stCondLst>
                                        </p:cTn>
                                        <p:tgtEl>
                                          <p:spTgt spid="266">
                                            <p:txEl>
                                              <p:pRg st="10" end="10"/>
                                            </p:txEl>
                                          </p:spTgt>
                                        </p:tgtEl>
                                        <p:attrNameLst>
                                          <p:attrName>style.visibility</p:attrName>
                                        </p:attrNameLst>
                                      </p:cBhvr>
                                      <p:to>
                                        <p:strVal val="visible"/>
                                      </p:to>
                                    </p:set>
                                    <p:anim calcmode="lin" valueType="num">
                                      <p:cBhvr>
                                        <p:cTn id="48" dur="500" fill="hold"/>
                                        <p:tgtEl>
                                          <p:spTgt spid="266">
                                            <p:txEl>
                                              <p:pRg st="10" end="10"/>
                                            </p:txEl>
                                          </p:spTgt>
                                        </p:tgtEl>
                                        <p:attrNameLst>
                                          <p:attrName>ppt_w</p:attrName>
                                        </p:attrNameLst>
                                      </p:cBhvr>
                                      <p:tavLst>
                                        <p:tav tm="0">
                                          <p:val>
                                            <p:fltVal val="0"/>
                                          </p:val>
                                        </p:tav>
                                        <p:tav tm="100000">
                                          <p:val>
                                            <p:strVal val="#ppt_w"/>
                                          </p:val>
                                        </p:tav>
                                      </p:tavLst>
                                    </p:anim>
                                    <p:anim calcmode="lin" valueType="num">
                                      <p:cBhvr>
                                        <p:cTn id="49" dur="500" fill="hold"/>
                                        <p:tgtEl>
                                          <p:spTgt spid="266">
                                            <p:txEl>
                                              <p:pRg st="10" end="10"/>
                                            </p:txEl>
                                          </p:spTgt>
                                        </p:tgtEl>
                                        <p:attrNameLst>
                                          <p:attrName>ppt_h</p:attrName>
                                        </p:attrNameLst>
                                      </p:cBhvr>
                                      <p:tavLst>
                                        <p:tav tm="0">
                                          <p:val>
                                            <p:fltVal val="0"/>
                                          </p:val>
                                        </p:tav>
                                        <p:tav tm="100000">
                                          <p:val>
                                            <p:strVal val="#ppt_h"/>
                                          </p:val>
                                        </p:tav>
                                      </p:tavLst>
                                    </p:anim>
                                    <p:animEffect transition="in" filter="fade">
                                      <p:cBhvr>
                                        <p:cTn id="50" dur="500"/>
                                        <p:tgtEl>
                                          <p:spTgt spid="26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 grpId="0"/>
      <p:bldP spid="26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2"/>
          <p:cNvSpPr txBox="1">
            <a:spLocks noGrp="1"/>
          </p:cNvSpPr>
          <p:nvPr>
            <p:ph type="title"/>
          </p:nvPr>
        </p:nvSpPr>
        <p:spPr>
          <a:xfrm>
            <a:off x="2954851" y="144769"/>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latin typeface="Roboto Medium" panose="02000000000000000000" pitchFamily="2" charset="0"/>
                <a:ea typeface="Roboto Medium" panose="02000000000000000000" pitchFamily="2" charset="0"/>
                <a:cs typeface="Arial"/>
              </a:rPr>
              <a:t>PSEUDOCODE</a:t>
            </a:r>
            <a:endParaRPr sz="3600" dirty="0">
              <a:latin typeface="Roboto Medium" panose="02000000000000000000" pitchFamily="2" charset="0"/>
              <a:ea typeface="Roboto Medium" panose="02000000000000000000" pitchFamily="2" charset="0"/>
              <a:cs typeface="Arial"/>
            </a:endParaRPr>
          </a:p>
        </p:txBody>
      </p:sp>
      <p:sp>
        <p:nvSpPr>
          <p:cNvPr id="266" name="Google Shape;266;p22"/>
          <p:cNvSpPr txBox="1">
            <a:spLocks noGrp="1"/>
          </p:cNvSpPr>
          <p:nvPr>
            <p:ph type="body" idx="1"/>
          </p:nvPr>
        </p:nvSpPr>
        <p:spPr>
          <a:xfrm>
            <a:off x="864394" y="715250"/>
            <a:ext cx="8779669" cy="4035344"/>
          </a:xfrm>
          <a:prstGeom prst="rect">
            <a:avLst/>
          </a:prstGeom>
        </p:spPr>
        <p:txBody>
          <a:bodyPr spcFirstLastPara="1" wrap="square" lIns="91425" tIns="91425" rIns="91425" bIns="91425" anchor="t" anchorCtr="0">
            <a:noAutofit/>
          </a:bodyPr>
          <a:lstStyle/>
          <a:p>
            <a:pPr marL="146050" indent="0" algn="l" fontAlgn="base">
              <a:buNone/>
            </a:pPr>
            <a:r>
              <a:rPr lang="en-IN" sz="1400" dirty="0">
                <a:latin typeface="Bahnschrift" panose="020B0502040204020203" pitchFamily="34" charset="0"/>
              </a:rPr>
              <a:t>#include &lt;</a:t>
            </a:r>
            <a:r>
              <a:rPr lang="en-IN" sz="1400" dirty="0" err="1">
                <a:latin typeface="Bahnschrift" panose="020B0502040204020203" pitchFamily="34" charset="0"/>
              </a:rPr>
              <a:t>Keypad.h</a:t>
            </a:r>
            <a:r>
              <a:rPr lang="en-IN" sz="1400" dirty="0">
                <a:latin typeface="Bahnschrift" panose="020B0502040204020203" pitchFamily="34" charset="0"/>
              </a:rPr>
              <a:t>&gt;</a:t>
            </a:r>
          </a:p>
          <a:p>
            <a:pPr marL="146050" indent="0" algn="l" fontAlgn="base">
              <a:buNone/>
            </a:pPr>
            <a:r>
              <a:rPr lang="en-IN" sz="1400" dirty="0">
                <a:latin typeface="Bahnschrift" panose="020B0502040204020203" pitchFamily="34" charset="0"/>
              </a:rPr>
              <a:t>char * password = “36904”; // To increase the passcode length change the numerical to the size after position</a:t>
            </a:r>
          </a:p>
          <a:p>
            <a:pPr marL="146050" indent="0" algn="l" fontAlgn="base">
              <a:buNone/>
            </a:pPr>
            <a:r>
              <a:rPr lang="en-IN" sz="1400" dirty="0">
                <a:latin typeface="Bahnschrift" panose="020B0502040204020203" pitchFamily="34" charset="0"/>
              </a:rPr>
              <a:t>int position = 0;</a:t>
            </a:r>
          </a:p>
          <a:p>
            <a:pPr marL="146050" indent="0" algn="l" fontAlgn="base">
              <a:buNone/>
            </a:pPr>
            <a:r>
              <a:rPr lang="en-IN" sz="1400" dirty="0" err="1">
                <a:latin typeface="Bahnschrift" panose="020B0502040204020203" pitchFamily="34" charset="0"/>
              </a:rPr>
              <a:t>const</a:t>
            </a:r>
            <a:r>
              <a:rPr lang="en-IN" sz="1400" dirty="0">
                <a:latin typeface="Bahnschrift" panose="020B0502040204020203" pitchFamily="34" charset="0"/>
              </a:rPr>
              <a:t> byte ROWS = 4; // 4 rows</a:t>
            </a:r>
            <a:br>
              <a:rPr lang="en-IN" sz="1400" dirty="0">
                <a:latin typeface="Bahnschrift" panose="020B0502040204020203" pitchFamily="34" charset="0"/>
              </a:rPr>
            </a:br>
            <a:r>
              <a:rPr lang="en-IN" sz="1400" dirty="0" err="1">
                <a:latin typeface="Bahnschrift" panose="020B0502040204020203" pitchFamily="34" charset="0"/>
              </a:rPr>
              <a:t>const</a:t>
            </a:r>
            <a:r>
              <a:rPr lang="en-IN" sz="1400" dirty="0">
                <a:latin typeface="Bahnschrift" panose="020B0502040204020203" pitchFamily="34" charset="0"/>
              </a:rPr>
              <a:t> byte COLS = 4; // 4 columns</a:t>
            </a:r>
          </a:p>
          <a:p>
            <a:pPr marL="146050" indent="0" algn="l" fontAlgn="base">
              <a:buNone/>
            </a:pPr>
            <a:r>
              <a:rPr lang="en-IN" sz="1400" dirty="0">
                <a:latin typeface="Bahnschrift" panose="020B0502040204020203" pitchFamily="34" charset="0"/>
              </a:rPr>
              <a:t>char keys[ROWS][COLS] =</a:t>
            </a:r>
            <a:br>
              <a:rPr lang="en-IN" sz="1400" dirty="0">
                <a:latin typeface="Bahnschrift" panose="020B0502040204020203" pitchFamily="34" charset="0"/>
              </a:rPr>
            </a:br>
            <a:r>
              <a:rPr lang="en-IN" sz="1400" dirty="0">
                <a:latin typeface="Bahnschrift" panose="020B0502040204020203" pitchFamily="34" charset="0"/>
              </a:rPr>
              <a:t>{</a:t>
            </a:r>
            <a:br>
              <a:rPr lang="en-IN" sz="1400" dirty="0">
                <a:latin typeface="Bahnschrift" panose="020B0502040204020203" pitchFamily="34" charset="0"/>
              </a:rPr>
            </a:br>
            <a:r>
              <a:rPr lang="en-IN" sz="1400" dirty="0">
                <a:latin typeface="Bahnschrift" panose="020B0502040204020203" pitchFamily="34" charset="0"/>
              </a:rPr>
              <a:t>{‘1′,’2′,’3′,’A’},</a:t>
            </a:r>
            <a:br>
              <a:rPr lang="en-IN" sz="1400" dirty="0">
                <a:latin typeface="Bahnschrift" panose="020B0502040204020203" pitchFamily="34" charset="0"/>
              </a:rPr>
            </a:br>
            <a:r>
              <a:rPr lang="en-IN" sz="1400" dirty="0">
                <a:latin typeface="Bahnschrift" panose="020B0502040204020203" pitchFamily="34" charset="0"/>
              </a:rPr>
              <a:t>{‘4′,’5′,’6′,’B’},</a:t>
            </a:r>
            <a:br>
              <a:rPr lang="en-IN" sz="1400" dirty="0">
                <a:latin typeface="Bahnschrift" panose="020B0502040204020203" pitchFamily="34" charset="0"/>
              </a:rPr>
            </a:br>
            <a:r>
              <a:rPr lang="en-IN" sz="1400" dirty="0">
                <a:latin typeface="Bahnschrift" panose="020B0502040204020203" pitchFamily="34" charset="0"/>
              </a:rPr>
              <a:t>{‘7′,’8′,’9′,’C’},</a:t>
            </a:r>
            <a:br>
              <a:rPr lang="en-IN" sz="1400" dirty="0">
                <a:latin typeface="Bahnschrift" panose="020B0502040204020203" pitchFamily="34" charset="0"/>
              </a:rPr>
            </a:br>
            <a:r>
              <a:rPr lang="en-IN" sz="1400" dirty="0">
                <a:latin typeface="Bahnschrift" panose="020B0502040204020203" pitchFamily="34" charset="0"/>
              </a:rPr>
              <a:t>{‘*’,’0′,’#’,’D’}</a:t>
            </a:r>
            <a:br>
              <a:rPr lang="en-IN" sz="1400" dirty="0">
                <a:latin typeface="Bahnschrift" panose="020B0502040204020203" pitchFamily="34" charset="0"/>
              </a:rPr>
            </a:br>
            <a:r>
              <a:rPr lang="en-IN" sz="1400" dirty="0">
                <a:latin typeface="Bahnschrift" panose="020B0502040204020203" pitchFamily="34" charset="0"/>
              </a:rPr>
              <a:t>}; //mapping of the keys done w.r.t to the grid keypad</a:t>
            </a:r>
          </a:p>
          <a:p>
            <a:pPr marL="146050" indent="0" algn="l" fontAlgn="base">
              <a:buNone/>
            </a:pPr>
            <a:r>
              <a:rPr lang="en-IN" sz="1400" dirty="0">
                <a:latin typeface="Bahnschrift" panose="020B0502040204020203" pitchFamily="34" charset="0"/>
              </a:rPr>
              <a:t>byte </a:t>
            </a:r>
            <a:r>
              <a:rPr lang="en-IN" sz="1400" dirty="0" err="1">
                <a:latin typeface="Bahnschrift" panose="020B0502040204020203" pitchFamily="34" charset="0"/>
              </a:rPr>
              <a:t>rowPins</a:t>
            </a:r>
            <a:r>
              <a:rPr lang="en-IN" sz="1400" dirty="0">
                <a:latin typeface="Bahnschrift" panose="020B0502040204020203" pitchFamily="34" charset="0"/>
              </a:rPr>
              <a:t>[ROWS] = { 13, 12, 11, 10 }; //connection of rows pins to the Arduino</a:t>
            </a:r>
            <a:br>
              <a:rPr lang="en-IN" sz="1400" dirty="0">
                <a:latin typeface="Bahnschrift" panose="020B0502040204020203" pitchFamily="34" charset="0"/>
              </a:rPr>
            </a:br>
            <a:r>
              <a:rPr lang="en-IN" sz="1400" dirty="0">
                <a:latin typeface="Bahnschrift" panose="020B0502040204020203" pitchFamily="34" charset="0"/>
              </a:rPr>
              <a:t>byte </a:t>
            </a:r>
            <a:r>
              <a:rPr lang="en-IN" sz="1400" dirty="0" err="1">
                <a:latin typeface="Bahnschrift" panose="020B0502040204020203" pitchFamily="34" charset="0"/>
              </a:rPr>
              <a:t>colPins</a:t>
            </a:r>
            <a:r>
              <a:rPr lang="en-IN" sz="1400" dirty="0">
                <a:latin typeface="Bahnschrift" panose="020B0502040204020203" pitchFamily="34" charset="0"/>
              </a:rPr>
              <a:t>[COLS] = { 9, 8, 7, 6 }; // connection of the columns pins to the Arduino</a:t>
            </a:r>
          </a:p>
          <a:p>
            <a:pPr marL="146050" indent="0" algn="l" fontAlgn="base">
              <a:buNone/>
            </a:pPr>
            <a:r>
              <a:rPr lang="en-IN" sz="1400" dirty="0">
                <a:latin typeface="Bahnschrift" panose="020B0502040204020203" pitchFamily="34" charset="0"/>
              </a:rPr>
              <a:t>Keypad </a:t>
            </a:r>
            <a:r>
              <a:rPr lang="en-IN" sz="1400" dirty="0" err="1">
                <a:latin typeface="Bahnschrift" panose="020B0502040204020203" pitchFamily="34" charset="0"/>
              </a:rPr>
              <a:t>keypad</a:t>
            </a:r>
            <a:r>
              <a:rPr lang="en-IN" sz="1400" dirty="0">
                <a:latin typeface="Bahnschrift" panose="020B0502040204020203" pitchFamily="34" charset="0"/>
              </a:rPr>
              <a:t> = Keypad( </a:t>
            </a:r>
            <a:r>
              <a:rPr lang="en-IN" sz="1400" dirty="0" err="1">
                <a:latin typeface="Bahnschrift" panose="020B0502040204020203" pitchFamily="34" charset="0"/>
              </a:rPr>
              <a:t>makeKeymap</a:t>
            </a:r>
            <a:r>
              <a:rPr lang="en-IN" sz="1400" dirty="0">
                <a:latin typeface="Bahnschrift" panose="020B0502040204020203" pitchFamily="34" charset="0"/>
              </a:rPr>
              <a:t>(keys), </a:t>
            </a:r>
            <a:r>
              <a:rPr lang="en-IN" sz="1400" dirty="0" err="1">
                <a:latin typeface="Bahnschrift" panose="020B0502040204020203" pitchFamily="34" charset="0"/>
              </a:rPr>
              <a:t>rowPins</a:t>
            </a:r>
            <a:r>
              <a:rPr lang="en-IN" sz="1400" dirty="0">
                <a:latin typeface="Bahnschrift" panose="020B0502040204020203" pitchFamily="34" charset="0"/>
              </a:rPr>
              <a:t>, </a:t>
            </a:r>
            <a:r>
              <a:rPr lang="en-IN" sz="1400" dirty="0" err="1">
                <a:latin typeface="Bahnschrift" panose="020B0502040204020203" pitchFamily="34" charset="0"/>
              </a:rPr>
              <a:t>colPins</a:t>
            </a:r>
            <a:r>
              <a:rPr lang="en-IN" sz="1400" dirty="0">
                <a:latin typeface="Bahnschrift" panose="020B0502040204020203" pitchFamily="34" charset="0"/>
              </a:rPr>
              <a:t>, ROWS, COLS );</a:t>
            </a:r>
          </a:p>
          <a:p>
            <a:pPr marL="0" lvl="0" indent="0" algn="l" rtl="0">
              <a:spcBef>
                <a:spcPts val="0"/>
              </a:spcBef>
              <a:spcAft>
                <a:spcPts val="0"/>
              </a:spcAft>
              <a:buNone/>
            </a:pPr>
            <a:r>
              <a:rPr lang="en-IN" sz="1400" dirty="0">
                <a:latin typeface="Bahnschrift" panose="020B0502040204020203" pitchFamily="34" charset="0"/>
              </a:rPr>
              <a:t>     …..[Continued]</a:t>
            </a:r>
          </a:p>
        </p:txBody>
      </p:sp>
    </p:spTree>
    <p:extLst>
      <p:ext uri="{BB962C8B-B14F-4D97-AF65-F5344CB8AC3E}">
        <p14:creationId xmlns:p14="http://schemas.microsoft.com/office/powerpoint/2010/main" val="160732980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5"/>
                                        </p:tgtEl>
                                        <p:attrNameLst>
                                          <p:attrName>style.visibility</p:attrName>
                                        </p:attrNameLst>
                                      </p:cBhvr>
                                      <p:to>
                                        <p:strVal val="visible"/>
                                      </p:to>
                                    </p:set>
                                    <p:anim calcmode="lin" valueType="num">
                                      <p:cBhvr additive="base">
                                        <p:cTn id="7" dur="500" fill="hold"/>
                                        <p:tgtEl>
                                          <p:spTgt spid="265"/>
                                        </p:tgtEl>
                                        <p:attrNameLst>
                                          <p:attrName>ppt_x</p:attrName>
                                        </p:attrNameLst>
                                      </p:cBhvr>
                                      <p:tavLst>
                                        <p:tav tm="0">
                                          <p:val>
                                            <p:strVal val="#ppt_x"/>
                                          </p:val>
                                        </p:tav>
                                        <p:tav tm="100000">
                                          <p:val>
                                            <p:strVal val="#ppt_x"/>
                                          </p:val>
                                        </p:tav>
                                      </p:tavLst>
                                    </p:anim>
                                    <p:anim calcmode="lin" valueType="num">
                                      <p:cBhvr additive="base">
                                        <p:cTn id="8" dur="500" fill="hold"/>
                                        <p:tgtEl>
                                          <p:spTgt spid="26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266">
                                            <p:txEl>
                                              <p:pRg st="0" end="0"/>
                                            </p:txEl>
                                          </p:spTgt>
                                        </p:tgtEl>
                                        <p:attrNameLst>
                                          <p:attrName>style.visibility</p:attrName>
                                        </p:attrNameLst>
                                      </p:cBhvr>
                                      <p:to>
                                        <p:strVal val="visible"/>
                                      </p:to>
                                    </p:set>
                                    <p:anim calcmode="lin" valueType="num">
                                      <p:cBhvr>
                                        <p:cTn id="13" dur="500" fill="hold"/>
                                        <p:tgtEl>
                                          <p:spTgt spid="266">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266">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266">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266">
                                            <p:txEl>
                                              <p:pRg st="1" end="1"/>
                                            </p:txEl>
                                          </p:spTgt>
                                        </p:tgtEl>
                                        <p:attrNameLst>
                                          <p:attrName>style.visibility</p:attrName>
                                        </p:attrNameLst>
                                      </p:cBhvr>
                                      <p:to>
                                        <p:strVal val="visible"/>
                                      </p:to>
                                    </p:set>
                                    <p:anim calcmode="lin" valueType="num">
                                      <p:cBhvr>
                                        <p:cTn id="20" dur="500" fill="hold"/>
                                        <p:tgtEl>
                                          <p:spTgt spid="266">
                                            <p:txEl>
                                              <p:pRg st="1" end="1"/>
                                            </p:txEl>
                                          </p:spTgt>
                                        </p:tgtEl>
                                        <p:attrNameLst>
                                          <p:attrName>ppt_w</p:attrName>
                                        </p:attrNameLst>
                                      </p:cBhvr>
                                      <p:tavLst>
                                        <p:tav tm="0">
                                          <p:val>
                                            <p:fltVal val="0"/>
                                          </p:val>
                                        </p:tav>
                                        <p:tav tm="100000">
                                          <p:val>
                                            <p:strVal val="#ppt_w"/>
                                          </p:val>
                                        </p:tav>
                                      </p:tavLst>
                                    </p:anim>
                                    <p:anim calcmode="lin" valueType="num">
                                      <p:cBhvr>
                                        <p:cTn id="21" dur="500" fill="hold"/>
                                        <p:tgtEl>
                                          <p:spTgt spid="266">
                                            <p:txEl>
                                              <p:pRg st="1" end="1"/>
                                            </p:txEl>
                                          </p:spTgt>
                                        </p:tgtEl>
                                        <p:attrNameLst>
                                          <p:attrName>ppt_h</p:attrName>
                                        </p:attrNameLst>
                                      </p:cBhvr>
                                      <p:tavLst>
                                        <p:tav tm="0">
                                          <p:val>
                                            <p:fltVal val="0"/>
                                          </p:val>
                                        </p:tav>
                                        <p:tav tm="100000">
                                          <p:val>
                                            <p:strVal val="#ppt_h"/>
                                          </p:val>
                                        </p:tav>
                                      </p:tavLst>
                                    </p:anim>
                                    <p:animEffect transition="in" filter="fade">
                                      <p:cBhvr>
                                        <p:cTn id="22" dur="500"/>
                                        <p:tgtEl>
                                          <p:spTgt spid="266">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266">
                                            <p:txEl>
                                              <p:pRg st="2" end="2"/>
                                            </p:txEl>
                                          </p:spTgt>
                                        </p:tgtEl>
                                        <p:attrNameLst>
                                          <p:attrName>style.visibility</p:attrName>
                                        </p:attrNameLst>
                                      </p:cBhvr>
                                      <p:to>
                                        <p:strVal val="visible"/>
                                      </p:to>
                                    </p:set>
                                    <p:anim calcmode="lin" valueType="num">
                                      <p:cBhvr>
                                        <p:cTn id="27" dur="500" fill="hold"/>
                                        <p:tgtEl>
                                          <p:spTgt spid="266">
                                            <p:txEl>
                                              <p:pRg st="2" end="2"/>
                                            </p:txEl>
                                          </p:spTgt>
                                        </p:tgtEl>
                                        <p:attrNameLst>
                                          <p:attrName>ppt_w</p:attrName>
                                        </p:attrNameLst>
                                      </p:cBhvr>
                                      <p:tavLst>
                                        <p:tav tm="0">
                                          <p:val>
                                            <p:fltVal val="0"/>
                                          </p:val>
                                        </p:tav>
                                        <p:tav tm="100000">
                                          <p:val>
                                            <p:strVal val="#ppt_w"/>
                                          </p:val>
                                        </p:tav>
                                      </p:tavLst>
                                    </p:anim>
                                    <p:anim calcmode="lin" valueType="num">
                                      <p:cBhvr>
                                        <p:cTn id="28" dur="500" fill="hold"/>
                                        <p:tgtEl>
                                          <p:spTgt spid="266">
                                            <p:txEl>
                                              <p:pRg st="2" end="2"/>
                                            </p:txEl>
                                          </p:spTgt>
                                        </p:tgtEl>
                                        <p:attrNameLst>
                                          <p:attrName>ppt_h</p:attrName>
                                        </p:attrNameLst>
                                      </p:cBhvr>
                                      <p:tavLst>
                                        <p:tav tm="0">
                                          <p:val>
                                            <p:fltVal val="0"/>
                                          </p:val>
                                        </p:tav>
                                        <p:tav tm="100000">
                                          <p:val>
                                            <p:strVal val="#ppt_h"/>
                                          </p:val>
                                        </p:tav>
                                      </p:tavLst>
                                    </p:anim>
                                    <p:animEffect transition="in" filter="fade">
                                      <p:cBhvr>
                                        <p:cTn id="29" dur="500"/>
                                        <p:tgtEl>
                                          <p:spTgt spid="266">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grpId="0" nodeType="clickEffect">
                                  <p:stCondLst>
                                    <p:cond delay="0"/>
                                  </p:stCondLst>
                                  <p:childTnLst>
                                    <p:set>
                                      <p:cBhvr>
                                        <p:cTn id="33" dur="1" fill="hold">
                                          <p:stCondLst>
                                            <p:cond delay="0"/>
                                          </p:stCondLst>
                                        </p:cTn>
                                        <p:tgtEl>
                                          <p:spTgt spid="266">
                                            <p:txEl>
                                              <p:pRg st="3" end="3"/>
                                            </p:txEl>
                                          </p:spTgt>
                                        </p:tgtEl>
                                        <p:attrNameLst>
                                          <p:attrName>style.visibility</p:attrName>
                                        </p:attrNameLst>
                                      </p:cBhvr>
                                      <p:to>
                                        <p:strVal val="visible"/>
                                      </p:to>
                                    </p:set>
                                    <p:anim calcmode="lin" valueType="num">
                                      <p:cBhvr>
                                        <p:cTn id="34" dur="500" fill="hold"/>
                                        <p:tgtEl>
                                          <p:spTgt spid="266">
                                            <p:txEl>
                                              <p:pRg st="3" end="3"/>
                                            </p:txEl>
                                          </p:spTgt>
                                        </p:tgtEl>
                                        <p:attrNameLst>
                                          <p:attrName>ppt_w</p:attrName>
                                        </p:attrNameLst>
                                      </p:cBhvr>
                                      <p:tavLst>
                                        <p:tav tm="0">
                                          <p:val>
                                            <p:fltVal val="0"/>
                                          </p:val>
                                        </p:tav>
                                        <p:tav tm="100000">
                                          <p:val>
                                            <p:strVal val="#ppt_w"/>
                                          </p:val>
                                        </p:tav>
                                      </p:tavLst>
                                    </p:anim>
                                    <p:anim calcmode="lin" valueType="num">
                                      <p:cBhvr>
                                        <p:cTn id="35" dur="500" fill="hold"/>
                                        <p:tgtEl>
                                          <p:spTgt spid="266">
                                            <p:txEl>
                                              <p:pRg st="3" end="3"/>
                                            </p:txEl>
                                          </p:spTgt>
                                        </p:tgtEl>
                                        <p:attrNameLst>
                                          <p:attrName>ppt_h</p:attrName>
                                        </p:attrNameLst>
                                      </p:cBhvr>
                                      <p:tavLst>
                                        <p:tav tm="0">
                                          <p:val>
                                            <p:fltVal val="0"/>
                                          </p:val>
                                        </p:tav>
                                        <p:tav tm="100000">
                                          <p:val>
                                            <p:strVal val="#ppt_h"/>
                                          </p:val>
                                        </p:tav>
                                      </p:tavLst>
                                    </p:anim>
                                    <p:animEffect transition="in" filter="fade">
                                      <p:cBhvr>
                                        <p:cTn id="36" dur="500"/>
                                        <p:tgtEl>
                                          <p:spTgt spid="266">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266">
                                            <p:txEl>
                                              <p:pRg st="4" end="4"/>
                                            </p:txEl>
                                          </p:spTgt>
                                        </p:tgtEl>
                                        <p:attrNameLst>
                                          <p:attrName>style.visibility</p:attrName>
                                        </p:attrNameLst>
                                      </p:cBhvr>
                                      <p:to>
                                        <p:strVal val="visible"/>
                                      </p:to>
                                    </p:set>
                                    <p:anim calcmode="lin" valueType="num">
                                      <p:cBhvr>
                                        <p:cTn id="41" dur="500" fill="hold"/>
                                        <p:tgtEl>
                                          <p:spTgt spid="266">
                                            <p:txEl>
                                              <p:pRg st="4" end="4"/>
                                            </p:txEl>
                                          </p:spTgt>
                                        </p:tgtEl>
                                        <p:attrNameLst>
                                          <p:attrName>ppt_w</p:attrName>
                                        </p:attrNameLst>
                                      </p:cBhvr>
                                      <p:tavLst>
                                        <p:tav tm="0">
                                          <p:val>
                                            <p:fltVal val="0"/>
                                          </p:val>
                                        </p:tav>
                                        <p:tav tm="100000">
                                          <p:val>
                                            <p:strVal val="#ppt_w"/>
                                          </p:val>
                                        </p:tav>
                                      </p:tavLst>
                                    </p:anim>
                                    <p:anim calcmode="lin" valueType="num">
                                      <p:cBhvr>
                                        <p:cTn id="42" dur="500" fill="hold"/>
                                        <p:tgtEl>
                                          <p:spTgt spid="266">
                                            <p:txEl>
                                              <p:pRg st="4" end="4"/>
                                            </p:txEl>
                                          </p:spTgt>
                                        </p:tgtEl>
                                        <p:attrNameLst>
                                          <p:attrName>ppt_h</p:attrName>
                                        </p:attrNameLst>
                                      </p:cBhvr>
                                      <p:tavLst>
                                        <p:tav tm="0">
                                          <p:val>
                                            <p:fltVal val="0"/>
                                          </p:val>
                                        </p:tav>
                                        <p:tav tm="100000">
                                          <p:val>
                                            <p:strVal val="#ppt_h"/>
                                          </p:val>
                                        </p:tav>
                                      </p:tavLst>
                                    </p:anim>
                                    <p:animEffect transition="in" filter="fade">
                                      <p:cBhvr>
                                        <p:cTn id="43" dur="500"/>
                                        <p:tgtEl>
                                          <p:spTgt spid="266">
                                            <p:txEl>
                                              <p:pRg st="4" end="4"/>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grpId="0" nodeType="clickEffect">
                                  <p:stCondLst>
                                    <p:cond delay="0"/>
                                  </p:stCondLst>
                                  <p:childTnLst>
                                    <p:set>
                                      <p:cBhvr>
                                        <p:cTn id="47" dur="1" fill="hold">
                                          <p:stCondLst>
                                            <p:cond delay="0"/>
                                          </p:stCondLst>
                                        </p:cTn>
                                        <p:tgtEl>
                                          <p:spTgt spid="266">
                                            <p:txEl>
                                              <p:pRg st="5" end="5"/>
                                            </p:txEl>
                                          </p:spTgt>
                                        </p:tgtEl>
                                        <p:attrNameLst>
                                          <p:attrName>style.visibility</p:attrName>
                                        </p:attrNameLst>
                                      </p:cBhvr>
                                      <p:to>
                                        <p:strVal val="visible"/>
                                      </p:to>
                                    </p:set>
                                    <p:anim calcmode="lin" valueType="num">
                                      <p:cBhvr>
                                        <p:cTn id="48" dur="500" fill="hold"/>
                                        <p:tgtEl>
                                          <p:spTgt spid="266">
                                            <p:txEl>
                                              <p:pRg st="5" end="5"/>
                                            </p:txEl>
                                          </p:spTgt>
                                        </p:tgtEl>
                                        <p:attrNameLst>
                                          <p:attrName>ppt_w</p:attrName>
                                        </p:attrNameLst>
                                      </p:cBhvr>
                                      <p:tavLst>
                                        <p:tav tm="0">
                                          <p:val>
                                            <p:fltVal val="0"/>
                                          </p:val>
                                        </p:tav>
                                        <p:tav tm="100000">
                                          <p:val>
                                            <p:strVal val="#ppt_w"/>
                                          </p:val>
                                        </p:tav>
                                      </p:tavLst>
                                    </p:anim>
                                    <p:anim calcmode="lin" valueType="num">
                                      <p:cBhvr>
                                        <p:cTn id="49" dur="500" fill="hold"/>
                                        <p:tgtEl>
                                          <p:spTgt spid="266">
                                            <p:txEl>
                                              <p:pRg st="5" end="5"/>
                                            </p:txEl>
                                          </p:spTgt>
                                        </p:tgtEl>
                                        <p:attrNameLst>
                                          <p:attrName>ppt_h</p:attrName>
                                        </p:attrNameLst>
                                      </p:cBhvr>
                                      <p:tavLst>
                                        <p:tav tm="0">
                                          <p:val>
                                            <p:fltVal val="0"/>
                                          </p:val>
                                        </p:tav>
                                        <p:tav tm="100000">
                                          <p:val>
                                            <p:strVal val="#ppt_h"/>
                                          </p:val>
                                        </p:tav>
                                      </p:tavLst>
                                    </p:anim>
                                    <p:animEffect transition="in" filter="fade">
                                      <p:cBhvr>
                                        <p:cTn id="50" dur="500"/>
                                        <p:tgtEl>
                                          <p:spTgt spid="266">
                                            <p:txEl>
                                              <p:pRg st="5" end="5"/>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53" presetClass="entr" presetSubtype="16" fill="hold" grpId="0" nodeType="clickEffect">
                                  <p:stCondLst>
                                    <p:cond delay="0"/>
                                  </p:stCondLst>
                                  <p:childTnLst>
                                    <p:set>
                                      <p:cBhvr>
                                        <p:cTn id="54" dur="1" fill="hold">
                                          <p:stCondLst>
                                            <p:cond delay="0"/>
                                          </p:stCondLst>
                                        </p:cTn>
                                        <p:tgtEl>
                                          <p:spTgt spid="266">
                                            <p:txEl>
                                              <p:pRg st="6" end="6"/>
                                            </p:txEl>
                                          </p:spTgt>
                                        </p:tgtEl>
                                        <p:attrNameLst>
                                          <p:attrName>style.visibility</p:attrName>
                                        </p:attrNameLst>
                                      </p:cBhvr>
                                      <p:to>
                                        <p:strVal val="visible"/>
                                      </p:to>
                                    </p:set>
                                    <p:anim calcmode="lin" valueType="num">
                                      <p:cBhvr>
                                        <p:cTn id="55" dur="500" fill="hold"/>
                                        <p:tgtEl>
                                          <p:spTgt spid="266">
                                            <p:txEl>
                                              <p:pRg st="6" end="6"/>
                                            </p:txEl>
                                          </p:spTgt>
                                        </p:tgtEl>
                                        <p:attrNameLst>
                                          <p:attrName>ppt_w</p:attrName>
                                        </p:attrNameLst>
                                      </p:cBhvr>
                                      <p:tavLst>
                                        <p:tav tm="0">
                                          <p:val>
                                            <p:fltVal val="0"/>
                                          </p:val>
                                        </p:tav>
                                        <p:tav tm="100000">
                                          <p:val>
                                            <p:strVal val="#ppt_w"/>
                                          </p:val>
                                        </p:tav>
                                      </p:tavLst>
                                    </p:anim>
                                    <p:anim calcmode="lin" valueType="num">
                                      <p:cBhvr>
                                        <p:cTn id="56" dur="500" fill="hold"/>
                                        <p:tgtEl>
                                          <p:spTgt spid="266">
                                            <p:txEl>
                                              <p:pRg st="6" end="6"/>
                                            </p:txEl>
                                          </p:spTgt>
                                        </p:tgtEl>
                                        <p:attrNameLst>
                                          <p:attrName>ppt_h</p:attrName>
                                        </p:attrNameLst>
                                      </p:cBhvr>
                                      <p:tavLst>
                                        <p:tav tm="0">
                                          <p:val>
                                            <p:fltVal val="0"/>
                                          </p:val>
                                        </p:tav>
                                        <p:tav tm="100000">
                                          <p:val>
                                            <p:strVal val="#ppt_h"/>
                                          </p:val>
                                        </p:tav>
                                      </p:tavLst>
                                    </p:anim>
                                    <p:animEffect transition="in" filter="fade">
                                      <p:cBhvr>
                                        <p:cTn id="57" dur="500"/>
                                        <p:tgtEl>
                                          <p:spTgt spid="266">
                                            <p:txEl>
                                              <p:pRg st="6" end="6"/>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ntr" presetSubtype="16" fill="hold" grpId="0" nodeType="clickEffect">
                                  <p:stCondLst>
                                    <p:cond delay="0"/>
                                  </p:stCondLst>
                                  <p:childTnLst>
                                    <p:set>
                                      <p:cBhvr>
                                        <p:cTn id="61" dur="1" fill="hold">
                                          <p:stCondLst>
                                            <p:cond delay="0"/>
                                          </p:stCondLst>
                                        </p:cTn>
                                        <p:tgtEl>
                                          <p:spTgt spid="266">
                                            <p:txEl>
                                              <p:pRg st="7" end="7"/>
                                            </p:txEl>
                                          </p:spTgt>
                                        </p:tgtEl>
                                        <p:attrNameLst>
                                          <p:attrName>style.visibility</p:attrName>
                                        </p:attrNameLst>
                                      </p:cBhvr>
                                      <p:to>
                                        <p:strVal val="visible"/>
                                      </p:to>
                                    </p:set>
                                    <p:anim calcmode="lin" valueType="num">
                                      <p:cBhvr>
                                        <p:cTn id="62" dur="500" fill="hold"/>
                                        <p:tgtEl>
                                          <p:spTgt spid="266">
                                            <p:txEl>
                                              <p:pRg st="7" end="7"/>
                                            </p:txEl>
                                          </p:spTgt>
                                        </p:tgtEl>
                                        <p:attrNameLst>
                                          <p:attrName>ppt_w</p:attrName>
                                        </p:attrNameLst>
                                      </p:cBhvr>
                                      <p:tavLst>
                                        <p:tav tm="0">
                                          <p:val>
                                            <p:fltVal val="0"/>
                                          </p:val>
                                        </p:tav>
                                        <p:tav tm="100000">
                                          <p:val>
                                            <p:strVal val="#ppt_w"/>
                                          </p:val>
                                        </p:tav>
                                      </p:tavLst>
                                    </p:anim>
                                    <p:anim calcmode="lin" valueType="num">
                                      <p:cBhvr>
                                        <p:cTn id="63" dur="500" fill="hold"/>
                                        <p:tgtEl>
                                          <p:spTgt spid="266">
                                            <p:txEl>
                                              <p:pRg st="7" end="7"/>
                                            </p:txEl>
                                          </p:spTgt>
                                        </p:tgtEl>
                                        <p:attrNameLst>
                                          <p:attrName>ppt_h</p:attrName>
                                        </p:attrNameLst>
                                      </p:cBhvr>
                                      <p:tavLst>
                                        <p:tav tm="0">
                                          <p:val>
                                            <p:fltVal val="0"/>
                                          </p:val>
                                        </p:tav>
                                        <p:tav tm="100000">
                                          <p:val>
                                            <p:strVal val="#ppt_h"/>
                                          </p:val>
                                        </p:tav>
                                      </p:tavLst>
                                    </p:anim>
                                    <p:animEffect transition="in" filter="fade">
                                      <p:cBhvr>
                                        <p:cTn id="64" dur="500"/>
                                        <p:tgtEl>
                                          <p:spTgt spid="26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 grpId="0"/>
      <p:bldP spid="266"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2"/>
          <p:cNvSpPr txBox="1">
            <a:spLocks noGrp="1"/>
          </p:cNvSpPr>
          <p:nvPr>
            <p:ph type="title"/>
          </p:nvPr>
        </p:nvSpPr>
        <p:spPr>
          <a:xfrm>
            <a:off x="2754825" y="142875"/>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latin typeface="Roboto Medium" panose="02000000000000000000" pitchFamily="2" charset="0"/>
                <a:ea typeface="Roboto Medium" panose="02000000000000000000" pitchFamily="2" charset="0"/>
                <a:cs typeface="Arial"/>
              </a:rPr>
              <a:t>PSEUDOCODE</a:t>
            </a:r>
            <a:endParaRPr sz="3600" dirty="0">
              <a:latin typeface="Roboto Medium" panose="02000000000000000000" pitchFamily="2" charset="0"/>
              <a:ea typeface="Roboto Medium" panose="02000000000000000000" pitchFamily="2" charset="0"/>
              <a:cs typeface="Arial"/>
            </a:endParaRPr>
          </a:p>
        </p:txBody>
      </p:sp>
      <p:sp>
        <p:nvSpPr>
          <p:cNvPr id="266" name="Google Shape;266;p22"/>
          <p:cNvSpPr txBox="1">
            <a:spLocks noGrp="1"/>
          </p:cNvSpPr>
          <p:nvPr>
            <p:ph type="body" idx="1"/>
          </p:nvPr>
        </p:nvSpPr>
        <p:spPr>
          <a:xfrm>
            <a:off x="942975" y="972425"/>
            <a:ext cx="8562450" cy="4028200"/>
          </a:xfrm>
          <a:prstGeom prst="rect">
            <a:avLst/>
          </a:prstGeom>
        </p:spPr>
        <p:txBody>
          <a:bodyPr spcFirstLastPara="1" wrap="square" lIns="91425" tIns="91425" rIns="91425" bIns="91425" anchor="t" anchorCtr="0">
            <a:noAutofit/>
          </a:bodyPr>
          <a:lstStyle/>
          <a:p>
            <a:pPr marL="146050" indent="0" algn="l" fontAlgn="base">
              <a:buNone/>
            </a:pPr>
            <a:r>
              <a:rPr lang="en-IN" sz="1400" dirty="0">
                <a:latin typeface="Bahnschrift" panose="020B0502040204020203" pitchFamily="34" charset="0"/>
              </a:rPr>
              <a:t>int Lock = 5; // Connecting the relay to the 5th pin</a:t>
            </a:r>
          </a:p>
          <a:p>
            <a:pPr marL="146050" indent="0" algn="l" fontAlgn="base">
              <a:buNone/>
            </a:pPr>
            <a:r>
              <a:rPr lang="en-IN" sz="1400" dirty="0">
                <a:latin typeface="Bahnschrift" panose="020B0502040204020203" pitchFamily="34" charset="0"/>
              </a:rPr>
              <a:t>void setup()</a:t>
            </a:r>
            <a:br>
              <a:rPr lang="en-IN" sz="1400" dirty="0">
                <a:latin typeface="Bahnschrift" panose="020B0502040204020203" pitchFamily="34" charset="0"/>
              </a:rPr>
            </a:br>
            <a:r>
              <a:rPr lang="en-IN" sz="1400" dirty="0">
                <a:latin typeface="Bahnschrift" panose="020B0502040204020203" pitchFamily="34" charset="0"/>
              </a:rPr>
              <a:t>{</a:t>
            </a:r>
          </a:p>
          <a:p>
            <a:pPr marL="146050" indent="0" algn="l" fontAlgn="base">
              <a:buNone/>
            </a:pPr>
            <a:r>
              <a:rPr lang="en-IN" sz="1400" dirty="0" err="1">
                <a:latin typeface="Bahnschrift" panose="020B0502040204020203" pitchFamily="34" charset="0"/>
              </a:rPr>
              <a:t>pinMode</a:t>
            </a:r>
            <a:r>
              <a:rPr lang="en-IN" sz="1400" dirty="0">
                <a:latin typeface="Bahnschrift" panose="020B0502040204020203" pitchFamily="34" charset="0"/>
              </a:rPr>
              <a:t>(Lock, OUTPUT);</a:t>
            </a:r>
            <a:br>
              <a:rPr lang="en-IN" sz="1400" dirty="0">
                <a:latin typeface="Bahnschrift" panose="020B0502040204020203" pitchFamily="34" charset="0"/>
              </a:rPr>
            </a:br>
            <a:r>
              <a:rPr lang="en-IN" sz="1400" dirty="0" err="1">
                <a:latin typeface="Bahnschrift" panose="020B0502040204020203" pitchFamily="34" charset="0"/>
              </a:rPr>
              <a:t>LockedPosition</a:t>
            </a:r>
            <a:r>
              <a:rPr lang="en-IN" sz="1400" dirty="0">
                <a:latin typeface="Bahnschrift" panose="020B0502040204020203" pitchFamily="34" charset="0"/>
              </a:rPr>
              <a:t>(true);</a:t>
            </a:r>
            <a:br>
              <a:rPr lang="en-IN" sz="1400" dirty="0">
                <a:latin typeface="Bahnschrift" panose="020B0502040204020203" pitchFamily="34" charset="0"/>
              </a:rPr>
            </a:br>
            <a:r>
              <a:rPr lang="en-IN" sz="1400" dirty="0">
                <a:latin typeface="Bahnschrift" panose="020B0502040204020203" pitchFamily="34" charset="0"/>
              </a:rPr>
              <a:t>}</a:t>
            </a:r>
          </a:p>
          <a:p>
            <a:pPr marL="146050" indent="0" algn="l" fontAlgn="base">
              <a:buNone/>
            </a:pPr>
            <a:r>
              <a:rPr lang="en-IN" sz="1400" dirty="0">
                <a:latin typeface="Bahnschrift" panose="020B0502040204020203" pitchFamily="34" charset="0"/>
              </a:rPr>
              <a:t>void loop()</a:t>
            </a:r>
            <a:br>
              <a:rPr lang="en-IN" sz="1400" dirty="0">
                <a:latin typeface="Bahnschrift" panose="020B0502040204020203" pitchFamily="34" charset="0"/>
              </a:rPr>
            </a:br>
            <a:r>
              <a:rPr lang="en-IN" sz="1400" dirty="0">
                <a:latin typeface="Bahnschrift" panose="020B0502040204020203" pitchFamily="34" charset="0"/>
              </a:rPr>
              <a:t>{</a:t>
            </a:r>
            <a:br>
              <a:rPr lang="en-IN" sz="1400" dirty="0">
                <a:latin typeface="Bahnschrift" panose="020B0502040204020203" pitchFamily="34" charset="0"/>
              </a:rPr>
            </a:br>
            <a:r>
              <a:rPr lang="en-IN" sz="1400" dirty="0">
                <a:latin typeface="Bahnschrift" panose="020B0502040204020203" pitchFamily="34" charset="0"/>
              </a:rPr>
              <a:t>char key = </a:t>
            </a:r>
            <a:r>
              <a:rPr lang="en-IN" sz="1400" dirty="0" err="1">
                <a:latin typeface="Bahnschrift" panose="020B0502040204020203" pitchFamily="34" charset="0"/>
              </a:rPr>
              <a:t>keypad.getKey</a:t>
            </a:r>
            <a:r>
              <a:rPr lang="en-IN" sz="1400" dirty="0">
                <a:latin typeface="Bahnschrift" panose="020B0502040204020203" pitchFamily="34" charset="0"/>
              </a:rPr>
              <a:t>();</a:t>
            </a:r>
            <a:br>
              <a:rPr lang="en-IN" sz="1400" dirty="0">
                <a:latin typeface="Bahnschrift" panose="020B0502040204020203" pitchFamily="34" charset="0"/>
              </a:rPr>
            </a:br>
            <a:r>
              <a:rPr lang="en-IN" sz="1400" dirty="0">
                <a:latin typeface="Bahnschrift" panose="020B0502040204020203" pitchFamily="34" charset="0"/>
              </a:rPr>
              <a:t>if (key == ‘#’)</a:t>
            </a:r>
            <a:br>
              <a:rPr lang="en-IN" sz="1400" dirty="0">
                <a:latin typeface="Bahnschrift" panose="020B0502040204020203" pitchFamily="34" charset="0"/>
              </a:rPr>
            </a:br>
            <a:r>
              <a:rPr lang="en-IN" sz="1400" dirty="0">
                <a:latin typeface="Bahnschrift" panose="020B0502040204020203" pitchFamily="34" charset="0"/>
              </a:rPr>
              <a:t>{</a:t>
            </a:r>
            <a:br>
              <a:rPr lang="en-IN" sz="1400" dirty="0">
                <a:latin typeface="Bahnschrift" panose="020B0502040204020203" pitchFamily="34" charset="0"/>
              </a:rPr>
            </a:br>
            <a:r>
              <a:rPr lang="en-IN" sz="1400" dirty="0">
                <a:latin typeface="Bahnschrift" panose="020B0502040204020203" pitchFamily="34" charset="0"/>
              </a:rPr>
              <a:t>position = 0;</a:t>
            </a:r>
            <a:br>
              <a:rPr lang="en-IN" sz="1400" dirty="0">
                <a:latin typeface="Bahnschrift" panose="020B0502040204020203" pitchFamily="34" charset="0"/>
              </a:rPr>
            </a:br>
            <a:r>
              <a:rPr lang="en-IN" sz="1400" dirty="0" err="1">
                <a:latin typeface="Bahnschrift" panose="020B0502040204020203" pitchFamily="34" charset="0"/>
              </a:rPr>
              <a:t>LockedPosition</a:t>
            </a:r>
            <a:r>
              <a:rPr lang="en-IN" sz="1400" dirty="0">
                <a:latin typeface="Bahnschrift" panose="020B0502040204020203" pitchFamily="34" charset="0"/>
              </a:rPr>
              <a:t>(true);</a:t>
            </a:r>
            <a:br>
              <a:rPr lang="en-IN" sz="1400" dirty="0">
                <a:latin typeface="Bahnschrift" panose="020B0502040204020203" pitchFamily="34" charset="0"/>
              </a:rPr>
            </a:br>
            <a:r>
              <a:rPr lang="en-IN" sz="1400" dirty="0">
                <a:latin typeface="Bahnschrift" panose="020B0502040204020203" pitchFamily="34" charset="0"/>
              </a:rPr>
              <a:t>}</a:t>
            </a:r>
            <a:br>
              <a:rPr lang="en-IN" sz="1400" dirty="0">
                <a:latin typeface="Bahnschrift" panose="020B0502040204020203" pitchFamily="34" charset="0"/>
              </a:rPr>
            </a:br>
            <a:r>
              <a:rPr lang="en-IN" sz="1400" dirty="0">
                <a:latin typeface="Bahnschrift" panose="020B0502040204020203" pitchFamily="34" charset="0"/>
              </a:rPr>
              <a:t> …..[Continued]</a:t>
            </a:r>
            <a:endParaRPr sz="1400" dirty="0">
              <a:latin typeface="Bahnschrift" panose="020B0502040204020203" pitchFamily="34" charset="0"/>
            </a:endParaRPr>
          </a:p>
        </p:txBody>
      </p:sp>
      <p:sp>
        <p:nvSpPr>
          <p:cNvPr id="267" name="Google Shape;267;p2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extLst>
      <p:ext uri="{BB962C8B-B14F-4D97-AF65-F5344CB8AC3E}">
        <p14:creationId xmlns:p14="http://schemas.microsoft.com/office/powerpoint/2010/main" val="150309803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5"/>
                                        </p:tgtEl>
                                        <p:attrNameLst>
                                          <p:attrName>style.visibility</p:attrName>
                                        </p:attrNameLst>
                                      </p:cBhvr>
                                      <p:to>
                                        <p:strVal val="visible"/>
                                      </p:to>
                                    </p:set>
                                    <p:anim calcmode="lin" valueType="num">
                                      <p:cBhvr additive="base">
                                        <p:cTn id="7" dur="500" fill="hold"/>
                                        <p:tgtEl>
                                          <p:spTgt spid="265"/>
                                        </p:tgtEl>
                                        <p:attrNameLst>
                                          <p:attrName>ppt_x</p:attrName>
                                        </p:attrNameLst>
                                      </p:cBhvr>
                                      <p:tavLst>
                                        <p:tav tm="0">
                                          <p:val>
                                            <p:strVal val="#ppt_x"/>
                                          </p:val>
                                        </p:tav>
                                        <p:tav tm="100000">
                                          <p:val>
                                            <p:strVal val="#ppt_x"/>
                                          </p:val>
                                        </p:tav>
                                      </p:tavLst>
                                    </p:anim>
                                    <p:anim calcmode="lin" valueType="num">
                                      <p:cBhvr additive="base">
                                        <p:cTn id="8" dur="500" fill="hold"/>
                                        <p:tgtEl>
                                          <p:spTgt spid="26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266">
                                            <p:txEl>
                                              <p:pRg st="0" end="0"/>
                                            </p:txEl>
                                          </p:spTgt>
                                        </p:tgtEl>
                                        <p:attrNameLst>
                                          <p:attrName>style.visibility</p:attrName>
                                        </p:attrNameLst>
                                      </p:cBhvr>
                                      <p:to>
                                        <p:strVal val="visible"/>
                                      </p:to>
                                    </p:set>
                                    <p:anim calcmode="lin" valueType="num">
                                      <p:cBhvr>
                                        <p:cTn id="13" dur="500" fill="hold"/>
                                        <p:tgtEl>
                                          <p:spTgt spid="266">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266">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266">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266">
                                            <p:txEl>
                                              <p:pRg st="1" end="1"/>
                                            </p:txEl>
                                          </p:spTgt>
                                        </p:tgtEl>
                                        <p:attrNameLst>
                                          <p:attrName>style.visibility</p:attrName>
                                        </p:attrNameLst>
                                      </p:cBhvr>
                                      <p:to>
                                        <p:strVal val="visible"/>
                                      </p:to>
                                    </p:set>
                                    <p:anim calcmode="lin" valueType="num">
                                      <p:cBhvr>
                                        <p:cTn id="20" dur="500" fill="hold"/>
                                        <p:tgtEl>
                                          <p:spTgt spid="266">
                                            <p:txEl>
                                              <p:pRg st="1" end="1"/>
                                            </p:txEl>
                                          </p:spTgt>
                                        </p:tgtEl>
                                        <p:attrNameLst>
                                          <p:attrName>ppt_w</p:attrName>
                                        </p:attrNameLst>
                                      </p:cBhvr>
                                      <p:tavLst>
                                        <p:tav tm="0">
                                          <p:val>
                                            <p:fltVal val="0"/>
                                          </p:val>
                                        </p:tav>
                                        <p:tav tm="100000">
                                          <p:val>
                                            <p:strVal val="#ppt_w"/>
                                          </p:val>
                                        </p:tav>
                                      </p:tavLst>
                                    </p:anim>
                                    <p:anim calcmode="lin" valueType="num">
                                      <p:cBhvr>
                                        <p:cTn id="21" dur="500" fill="hold"/>
                                        <p:tgtEl>
                                          <p:spTgt spid="266">
                                            <p:txEl>
                                              <p:pRg st="1" end="1"/>
                                            </p:txEl>
                                          </p:spTgt>
                                        </p:tgtEl>
                                        <p:attrNameLst>
                                          <p:attrName>ppt_h</p:attrName>
                                        </p:attrNameLst>
                                      </p:cBhvr>
                                      <p:tavLst>
                                        <p:tav tm="0">
                                          <p:val>
                                            <p:fltVal val="0"/>
                                          </p:val>
                                        </p:tav>
                                        <p:tav tm="100000">
                                          <p:val>
                                            <p:strVal val="#ppt_h"/>
                                          </p:val>
                                        </p:tav>
                                      </p:tavLst>
                                    </p:anim>
                                    <p:animEffect transition="in" filter="fade">
                                      <p:cBhvr>
                                        <p:cTn id="22" dur="500"/>
                                        <p:tgtEl>
                                          <p:spTgt spid="266">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266">
                                            <p:txEl>
                                              <p:pRg st="2" end="2"/>
                                            </p:txEl>
                                          </p:spTgt>
                                        </p:tgtEl>
                                        <p:attrNameLst>
                                          <p:attrName>style.visibility</p:attrName>
                                        </p:attrNameLst>
                                      </p:cBhvr>
                                      <p:to>
                                        <p:strVal val="visible"/>
                                      </p:to>
                                    </p:set>
                                    <p:anim calcmode="lin" valueType="num">
                                      <p:cBhvr>
                                        <p:cTn id="27" dur="500" fill="hold"/>
                                        <p:tgtEl>
                                          <p:spTgt spid="266">
                                            <p:txEl>
                                              <p:pRg st="2" end="2"/>
                                            </p:txEl>
                                          </p:spTgt>
                                        </p:tgtEl>
                                        <p:attrNameLst>
                                          <p:attrName>ppt_w</p:attrName>
                                        </p:attrNameLst>
                                      </p:cBhvr>
                                      <p:tavLst>
                                        <p:tav tm="0">
                                          <p:val>
                                            <p:fltVal val="0"/>
                                          </p:val>
                                        </p:tav>
                                        <p:tav tm="100000">
                                          <p:val>
                                            <p:strVal val="#ppt_w"/>
                                          </p:val>
                                        </p:tav>
                                      </p:tavLst>
                                    </p:anim>
                                    <p:anim calcmode="lin" valueType="num">
                                      <p:cBhvr>
                                        <p:cTn id="28" dur="500" fill="hold"/>
                                        <p:tgtEl>
                                          <p:spTgt spid="266">
                                            <p:txEl>
                                              <p:pRg st="2" end="2"/>
                                            </p:txEl>
                                          </p:spTgt>
                                        </p:tgtEl>
                                        <p:attrNameLst>
                                          <p:attrName>ppt_h</p:attrName>
                                        </p:attrNameLst>
                                      </p:cBhvr>
                                      <p:tavLst>
                                        <p:tav tm="0">
                                          <p:val>
                                            <p:fltVal val="0"/>
                                          </p:val>
                                        </p:tav>
                                        <p:tav tm="100000">
                                          <p:val>
                                            <p:strVal val="#ppt_h"/>
                                          </p:val>
                                        </p:tav>
                                      </p:tavLst>
                                    </p:anim>
                                    <p:animEffect transition="in" filter="fade">
                                      <p:cBhvr>
                                        <p:cTn id="29" dur="500"/>
                                        <p:tgtEl>
                                          <p:spTgt spid="266">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grpId="0" nodeType="clickEffect">
                                  <p:stCondLst>
                                    <p:cond delay="0"/>
                                  </p:stCondLst>
                                  <p:childTnLst>
                                    <p:set>
                                      <p:cBhvr>
                                        <p:cTn id="33" dur="1" fill="hold">
                                          <p:stCondLst>
                                            <p:cond delay="0"/>
                                          </p:stCondLst>
                                        </p:cTn>
                                        <p:tgtEl>
                                          <p:spTgt spid="266">
                                            <p:txEl>
                                              <p:pRg st="3" end="3"/>
                                            </p:txEl>
                                          </p:spTgt>
                                        </p:tgtEl>
                                        <p:attrNameLst>
                                          <p:attrName>style.visibility</p:attrName>
                                        </p:attrNameLst>
                                      </p:cBhvr>
                                      <p:to>
                                        <p:strVal val="visible"/>
                                      </p:to>
                                    </p:set>
                                    <p:anim calcmode="lin" valueType="num">
                                      <p:cBhvr>
                                        <p:cTn id="34" dur="500" fill="hold"/>
                                        <p:tgtEl>
                                          <p:spTgt spid="266">
                                            <p:txEl>
                                              <p:pRg st="3" end="3"/>
                                            </p:txEl>
                                          </p:spTgt>
                                        </p:tgtEl>
                                        <p:attrNameLst>
                                          <p:attrName>ppt_w</p:attrName>
                                        </p:attrNameLst>
                                      </p:cBhvr>
                                      <p:tavLst>
                                        <p:tav tm="0">
                                          <p:val>
                                            <p:fltVal val="0"/>
                                          </p:val>
                                        </p:tav>
                                        <p:tav tm="100000">
                                          <p:val>
                                            <p:strVal val="#ppt_w"/>
                                          </p:val>
                                        </p:tav>
                                      </p:tavLst>
                                    </p:anim>
                                    <p:anim calcmode="lin" valueType="num">
                                      <p:cBhvr>
                                        <p:cTn id="35" dur="500" fill="hold"/>
                                        <p:tgtEl>
                                          <p:spTgt spid="266">
                                            <p:txEl>
                                              <p:pRg st="3" end="3"/>
                                            </p:txEl>
                                          </p:spTgt>
                                        </p:tgtEl>
                                        <p:attrNameLst>
                                          <p:attrName>ppt_h</p:attrName>
                                        </p:attrNameLst>
                                      </p:cBhvr>
                                      <p:tavLst>
                                        <p:tav tm="0">
                                          <p:val>
                                            <p:fltVal val="0"/>
                                          </p:val>
                                        </p:tav>
                                        <p:tav tm="100000">
                                          <p:val>
                                            <p:strVal val="#ppt_h"/>
                                          </p:val>
                                        </p:tav>
                                      </p:tavLst>
                                    </p:anim>
                                    <p:animEffect transition="in" filter="fade">
                                      <p:cBhvr>
                                        <p:cTn id="36" dur="500"/>
                                        <p:tgtEl>
                                          <p:spTgt spid="26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 grpId="0"/>
      <p:bldP spid="26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2"/>
          <p:cNvSpPr txBox="1">
            <a:spLocks noGrp="1"/>
          </p:cNvSpPr>
          <p:nvPr>
            <p:ph type="title"/>
          </p:nvPr>
        </p:nvSpPr>
        <p:spPr>
          <a:xfrm>
            <a:off x="2811975" y="121443"/>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latin typeface="Roboto Medium" panose="02000000000000000000" pitchFamily="2" charset="0"/>
                <a:ea typeface="Roboto Medium" panose="02000000000000000000" pitchFamily="2" charset="0"/>
                <a:cs typeface="Arial"/>
              </a:rPr>
              <a:t>PSEUDOCODE</a:t>
            </a:r>
            <a:endParaRPr sz="3600" dirty="0">
              <a:latin typeface="Roboto Medium" panose="02000000000000000000" pitchFamily="2" charset="0"/>
              <a:ea typeface="Roboto Medium" panose="02000000000000000000" pitchFamily="2" charset="0"/>
              <a:cs typeface="Arial"/>
            </a:endParaRPr>
          </a:p>
        </p:txBody>
      </p:sp>
      <p:sp>
        <p:nvSpPr>
          <p:cNvPr id="266" name="Google Shape;266;p22"/>
          <p:cNvSpPr txBox="1">
            <a:spLocks noGrp="1"/>
          </p:cNvSpPr>
          <p:nvPr>
            <p:ph type="body" idx="1"/>
          </p:nvPr>
        </p:nvSpPr>
        <p:spPr>
          <a:xfrm>
            <a:off x="928688" y="993857"/>
            <a:ext cx="8562450" cy="4028200"/>
          </a:xfrm>
          <a:prstGeom prst="rect">
            <a:avLst/>
          </a:prstGeom>
        </p:spPr>
        <p:txBody>
          <a:bodyPr spcFirstLastPara="1" wrap="square" lIns="91425" tIns="91425" rIns="91425" bIns="91425" anchor="t" anchorCtr="0">
            <a:noAutofit/>
          </a:bodyPr>
          <a:lstStyle/>
          <a:p>
            <a:pPr marL="146050" indent="0" algn="l" fontAlgn="base">
              <a:buNone/>
            </a:pPr>
            <a:r>
              <a:rPr lang="en-IN" sz="1400" dirty="0">
                <a:latin typeface="Bahnschrift" panose="020B0502040204020203" pitchFamily="34" charset="0"/>
              </a:rPr>
              <a:t>if (key == password[position])</a:t>
            </a:r>
            <a:br>
              <a:rPr lang="en-IN" sz="1400" dirty="0">
                <a:latin typeface="Bahnschrift" panose="020B0502040204020203" pitchFamily="34" charset="0"/>
              </a:rPr>
            </a:br>
            <a:r>
              <a:rPr lang="en-IN" sz="1400" dirty="0">
                <a:latin typeface="Bahnschrift" panose="020B0502040204020203" pitchFamily="34" charset="0"/>
              </a:rPr>
              <a:t>{ position ++; }</a:t>
            </a:r>
            <a:br>
              <a:rPr lang="en-IN" sz="1400" dirty="0">
                <a:latin typeface="Bahnschrift" panose="020B0502040204020203" pitchFamily="34" charset="0"/>
              </a:rPr>
            </a:br>
            <a:r>
              <a:rPr lang="en-IN" sz="1400" dirty="0">
                <a:latin typeface="Bahnschrift" panose="020B0502040204020203" pitchFamily="34" charset="0"/>
              </a:rPr>
              <a:t>if (position == 5) // change this if you want to increase the password length</a:t>
            </a:r>
            <a:br>
              <a:rPr lang="en-IN" sz="1400" dirty="0">
                <a:latin typeface="Bahnschrift" panose="020B0502040204020203" pitchFamily="34" charset="0"/>
              </a:rPr>
            </a:br>
            <a:r>
              <a:rPr lang="en-IN" sz="1400" dirty="0">
                <a:latin typeface="Bahnschrift" panose="020B0502040204020203" pitchFamily="34" charset="0"/>
              </a:rPr>
              <a:t>{ </a:t>
            </a:r>
            <a:r>
              <a:rPr lang="en-IN" sz="1400" dirty="0" err="1">
                <a:latin typeface="Bahnschrift" panose="020B0502040204020203" pitchFamily="34" charset="0"/>
              </a:rPr>
              <a:t>LockedPosition</a:t>
            </a:r>
            <a:r>
              <a:rPr lang="en-IN" sz="1400" dirty="0">
                <a:latin typeface="Bahnschrift" panose="020B0502040204020203" pitchFamily="34" charset="0"/>
              </a:rPr>
              <a:t>(false); }</a:t>
            </a:r>
            <a:br>
              <a:rPr lang="en-IN" sz="1400" dirty="0">
                <a:latin typeface="Bahnschrift" panose="020B0502040204020203" pitchFamily="34" charset="0"/>
              </a:rPr>
            </a:br>
            <a:r>
              <a:rPr lang="en-IN" sz="1400" dirty="0">
                <a:latin typeface="Bahnschrift" panose="020B0502040204020203" pitchFamily="34" charset="0"/>
              </a:rPr>
              <a:t>delay(100);</a:t>
            </a:r>
            <a:br>
              <a:rPr lang="en-IN" sz="1400" dirty="0">
                <a:latin typeface="Bahnschrift" panose="020B0502040204020203" pitchFamily="34" charset="0"/>
              </a:rPr>
            </a:br>
            <a:r>
              <a:rPr lang="en-IN" sz="1400" dirty="0">
                <a:latin typeface="Bahnschrift" panose="020B0502040204020203" pitchFamily="34" charset="0"/>
              </a:rPr>
              <a:t>}</a:t>
            </a:r>
            <a:br>
              <a:rPr lang="en-IN" sz="1400" dirty="0">
                <a:latin typeface="Bahnschrift" panose="020B0502040204020203" pitchFamily="34" charset="0"/>
              </a:rPr>
            </a:br>
            <a:r>
              <a:rPr lang="en-IN" sz="1400" dirty="0">
                <a:latin typeface="Bahnschrift" panose="020B0502040204020203" pitchFamily="34" charset="0"/>
              </a:rPr>
              <a:t>void </a:t>
            </a:r>
            <a:r>
              <a:rPr lang="en-IN" sz="1400" dirty="0" err="1">
                <a:latin typeface="Bahnschrift" panose="020B0502040204020203" pitchFamily="34" charset="0"/>
              </a:rPr>
              <a:t>LockedPosition</a:t>
            </a:r>
            <a:r>
              <a:rPr lang="en-IN" sz="1400" dirty="0">
                <a:latin typeface="Bahnschrift" panose="020B0502040204020203" pitchFamily="34" charset="0"/>
              </a:rPr>
              <a:t>(int locked)</a:t>
            </a:r>
            <a:br>
              <a:rPr lang="en-IN" sz="1400" dirty="0">
                <a:latin typeface="Bahnschrift" panose="020B0502040204020203" pitchFamily="34" charset="0"/>
              </a:rPr>
            </a:br>
            <a:r>
              <a:rPr lang="en-IN" sz="1400" dirty="0">
                <a:latin typeface="Bahnschrift" panose="020B0502040204020203" pitchFamily="34" charset="0"/>
              </a:rPr>
              <a:t>{ </a:t>
            </a:r>
          </a:p>
          <a:p>
            <a:pPr marL="146050" indent="0" algn="l" fontAlgn="base">
              <a:buNone/>
            </a:pPr>
            <a:r>
              <a:rPr lang="en-IN" sz="1400" dirty="0">
                <a:latin typeface="Bahnschrift" panose="020B0502040204020203" pitchFamily="34" charset="0"/>
              </a:rPr>
              <a:t>if (locked)</a:t>
            </a:r>
            <a:br>
              <a:rPr lang="en-IN" sz="1400" dirty="0">
                <a:latin typeface="Bahnschrift" panose="020B0502040204020203" pitchFamily="34" charset="0"/>
              </a:rPr>
            </a:br>
            <a:r>
              <a:rPr lang="en-IN" sz="1400" dirty="0">
                <a:latin typeface="Bahnschrift" panose="020B0502040204020203" pitchFamily="34" charset="0"/>
              </a:rPr>
              <a:t>{ </a:t>
            </a:r>
            <a:r>
              <a:rPr lang="en-IN" sz="1400" dirty="0" err="1">
                <a:latin typeface="Bahnschrift" panose="020B0502040204020203" pitchFamily="34" charset="0"/>
              </a:rPr>
              <a:t>digitalWrite</a:t>
            </a:r>
            <a:r>
              <a:rPr lang="en-IN" sz="1400" dirty="0">
                <a:latin typeface="Bahnschrift" panose="020B0502040204020203" pitchFamily="34" charset="0"/>
              </a:rPr>
              <a:t>(Lock, LOW); }</a:t>
            </a:r>
            <a:br>
              <a:rPr lang="en-IN" sz="1400" dirty="0">
                <a:latin typeface="Bahnschrift" panose="020B0502040204020203" pitchFamily="34" charset="0"/>
              </a:rPr>
            </a:br>
            <a:r>
              <a:rPr lang="en-IN" sz="1400" dirty="0">
                <a:latin typeface="Bahnschrift" panose="020B0502040204020203" pitchFamily="34" charset="0"/>
              </a:rPr>
              <a:t>else</a:t>
            </a:r>
            <a:br>
              <a:rPr lang="en-IN" sz="1400" dirty="0">
                <a:latin typeface="Bahnschrift" panose="020B0502040204020203" pitchFamily="34" charset="0"/>
              </a:rPr>
            </a:br>
            <a:r>
              <a:rPr lang="en-IN" sz="1400" dirty="0">
                <a:latin typeface="Bahnschrift" panose="020B0502040204020203" pitchFamily="34" charset="0"/>
              </a:rPr>
              <a:t>{ </a:t>
            </a:r>
            <a:r>
              <a:rPr lang="en-IN" sz="1400" dirty="0" err="1">
                <a:latin typeface="Bahnschrift" panose="020B0502040204020203" pitchFamily="34" charset="0"/>
              </a:rPr>
              <a:t>digitalWrite</a:t>
            </a:r>
            <a:r>
              <a:rPr lang="en-IN" sz="1400" dirty="0">
                <a:latin typeface="Bahnschrift" panose="020B0502040204020203" pitchFamily="34" charset="0"/>
              </a:rPr>
              <a:t>(Lock, HIGH); }</a:t>
            </a:r>
            <a:br>
              <a:rPr lang="en-IN" sz="1400" dirty="0">
                <a:latin typeface="Bahnschrift" panose="020B0502040204020203" pitchFamily="34" charset="0"/>
              </a:rPr>
            </a:br>
            <a:r>
              <a:rPr lang="en-IN" sz="1400" dirty="0">
                <a:latin typeface="Bahnschrift" panose="020B0502040204020203" pitchFamily="34" charset="0"/>
              </a:rPr>
              <a:t>}</a:t>
            </a:r>
          </a:p>
        </p:txBody>
      </p:sp>
      <p:sp>
        <p:nvSpPr>
          <p:cNvPr id="267" name="Google Shape;267;p2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extLst>
      <p:ext uri="{BB962C8B-B14F-4D97-AF65-F5344CB8AC3E}">
        <p14:creationId xmlns:p14="http://schemas.microsoft.com/office/powerpoint/2010/main" val="144517649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5"/>
                                        </p:tgtEl>
                                        <p:attrNameLst>
                                          <p:attrName>style.visibility</p:attrName>
                                        </p:attrNameLst>
                                      </p:cBhvr>
                                      <p:to>
                                        <p:strVal val="visible"/>
                                      </p:to>
                                    </p:set>
                                    <p:anim calcmode="lin" valueType="num">
                                      <p:cBhvr additive="base">
                                        <p:cTn id="7" dur="500" fill="hold"/>
                                        <p:tgtEl>
                                          <p:spTgt spid="265"/>
                                        </p:tgtEl>
                                        <p:attrNameLst>
                                          <p:attrName>ppt_x</p:attrName>
                                        </p:attrNameLst>
                                      </p:cBhvr>
                                      <p:tavLst>
                                        <p:tav tm="0">
                                          <p:val>
                                            <p:strVal val="#ppt_x"/>
                                          </p:val>
                                        </p:tav>
                                        <p:tav tm="100000">
                                          <p:val>
                                            <p:strVal val="#ppt_x"/>
                                          </p:val>
                                        </p:tav>
                                      </p:tavLst>
                                    </p:anim>
                                    <p:anim calcmode="lin" valueType="num">
                                      <p:cBhvr additive="base">
                                        <p:cTn id="8" dur="500" fill="hold"/>
                                        <p:tgtEl>
                                          <p:spTgt spid="26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266">
                                            <p:txEl>
                                              <p:pRg st="0" end="0"/>
                                            </p:txEl>
                                          </p:spTgt>
                                        </p:tgtEl>
                                        <p:attrNameLst>
                                          <p:attrName>style.visibility</p:attrName>
                                        </p:attrNameLst>
                                      </p:cBhvr>
                                      <p:to>
                                        <p:strVal val="visible"/>
                                      </p:to>
                                    </p:set>
                                    <p:anim calcmode="lin" valueType="num">
                                      <p:cBhvr>
                                        <p:cTn id="13" dur="500" fill="hold"/>
                                        <p:tgtEl>
                                          <p:spTgt spid="266">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266">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266">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grpId="0" nodeType="clickEffect">
                                  <p:stCondLst>
                                    <p:cond delay="0"/>
                                  </p:stCondLst>
                                  <p:childTnLst>
                                    <p:set>
                                      <p:cBhvr>
                                        <p:cTn id="19" dur="1" fill="hold">
                                          <p:stCondLst>
                                            <p:cond delay="0"/>
                                          </p:stCondLst>
                                        </p:cTn>
                                        <p:tgtEl>
                                          <p:spTgt spid="266">
                                            <p:txEl>
                                              <p:pRg st="1" end="1"/>
                                            </p:txEl>
                                          </p:spTgt>
                                        </p:tgtEl>
                                        <p:attrNameLst>
                                          <p:attrName>style.visibility</p:attrName>
                                        </p:attrNameLst>
                                      </p:cBhvr>
                                      <p:to>
                                        <p:strVal val="visible"/>
                                      </p:to>
                                    </p:set>
                                    <p:anim calcmode="lin" valueType="num">
                                      <p:cBhvr>
                                        <p:cTn id="20" dur="500" fill="hold"/>
                                        <p:tgtEl>
                                          <p:spTgt spid="266">
                                            <p:txEl>
                                              <p:pRg st="1" end="1"/>
                                            </p:txEl>
                                          </p:spTgt>
                                        </p:tgtEl>
                                        <p:attrNameLst>
                                          <p:attrName>ppt_w</p:attrName>
                                        </p:attrNameLst>
                                      </p:cBhvr>
                                      <p:tavLst>
                                        <p:tav tm="0">
                                          <p:val>
                                            <p:fltVal val="0"/>
                                          </p:val>
                                        </p:tav>
                                        <p:tav tm="100000">
                                          <p:val>
                                            <p:strVal val="#ppt_w"/>
                                          </p:val>
                                        </p:tav>
                                      </p:tavLst>
                                    </p:anim>
                                    <p:anim calcmode="lin" valueType="num">
                                      <p:cBhvr>
                                        <p:cTn id="21" dur="500" fill="hold"/>
                                        <p:tgtEl>
                                          <p:spTgt spid="266">
                                            <p:txEl>
                                              <p:pRg st="1" end="1"/>
                                            </p:txEl>
                                          </p:spTgt>
                                        </p:tgtEl>
                                        <p:attrNameLst>
                                          <p:attrName>ppt_h</p:attrName>
                                        </p:attrNameLst>
                                      </p:cBhvr>
                                      <p:tavLst>
                                        <p:tav tm="0">
                                          <p:val>
                                            <p:fltVal val="0"/>
                                          </p:val>
                                        </p:tav>
                                        <p:tav tm="100000">
                                          <p:val>
                                            <p:strVal val="#ppt_h"/>
                                          </p:val>
                                        </p:tav>
                                      </p:tavLst>
                                    </p:anim>
                                    <p:animEffect transition="in" filter="fade">
                                      <p:cBhvr>
                                        <p:cTn id="22" dur="500"/>
                                        <p:tgtEl>
                                          <p:spTgt spid="26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 grpId="0"/>
      <p:bldP spid="266" grpId="0" build="p"/>
    </p:bld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583</TotalTime>
  <Words>969</Words>
  <Application>Microsoft Office PowerPoint</Application>
  <PresentationFormat>On-screen Show (16:9)</PresentationFormat>
  <Paragraphs>78</Paragraphs>
  <Slides>12</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Roboto Medium</vt:lpstr>
      <vt:lpstr>Montserrat</vt:lpstr>
      <vt:lpstr>Arial</vt:lpstr>
      <vt:lpstr>Times New Roman</vt:lpstr>
      <vt:lpstr>Lato</vt:lpstr>
      <vt:lpstr>Wingdings</vt:lpstr>
      <vt:lpstr>Bahnschrift</vt:lpstr>
      <vt:lpstr>Focus</vt:lpstr>
      <vt:lpstr>PowerPoint Presentation</vt:lpstr>
      <vt:lpstr>Understanding the problems</vt:lpstr>
      <vt:lpstr>Idea And Approach</vt:lpstr>
      <vt:lpstr>PowerPoint Presentation</vt:lpstr>
      <vt:lpstr>CONNECTION AND CIRCUIT DIAGRAM  </vt:lpstr>
      <vt:lpstr>PSEUDOCODE</vt:lpstr>
      <vt:lpstr>PSEUDOCODE</vt:lpstr>
      <vt:lpstr>PSEUDOCODE</vt:lpstr>
      <vt:lpstr>PSEUDOCODE</vt:lpstr>
      <vt:lpstr>TAKEAWAY  </vt:lpstr>
      <vt:lpstr>RESOURCES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SHIVAM OJHA</cp:lastModifiedBy>
  <cp:revision>8</cp:revision>
  <dcterms:modified xsi:type="dcterms:W3CDTF">2022-02-20T10:42:50Z</dcterms:modified>
</cp:coreProperties>
</file>